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14630400" cy="8229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0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7346B-A7F8-4FD2-A8BC-1B525029ED30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5BC47-9E36-4DE4-9CC0-198A418EB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8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10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41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6873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915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901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432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0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046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7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7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07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81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8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47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86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29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58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C5156D3-739C-0083-2213-F05B1EEE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9EDAD7-F369-DE61-1ABD-37CBFBA7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30481"/>
            <a:ext cx="14630400" cy="822960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169BEF48-5083-B205-E6E2-521C55912D39}"/>
              </a:ext>
            </a:extLst>
          </p:cNvPr>
          <p:cNvSpPr txBox="1">
            <a:spLocks/>
          </p:cNvSpPr>
          <p:nvPr/>
        </p:nvSpPr>
        <p:spPr>
          <a:xfrm>
            <a:off x="871105" y="772465"/>
            <a:ext cx="12946494" cy="797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rtlCol="0" anchor="t">
            <a:spAutoFit/>
          </a:bodyPr>
          <a:lstStyle>
            <a:lvl1pPr algn="l" defTabSz="548640" rtl="0" eaLnBrk="1" latinLnBrk="0" hangingPunct="1">
              <a:spcBef>
                <a:spcPct val="0"/>
              </a:spcBef>
              <a:buNone/>
              <a:defRPr sz="432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marR="5080" algn="ctr">
              <a:lnSpc>
                <a:spcPts val="5590"/>
              </a:lnSpc>
            </a:pPr>
            <a:r>
              <a:rPr lang="en-IN" sz="8800" b="1" spc="420" dirty="0">
                <a:solidFill>
                  <a:schemeClr val="bg1"/>
                </a:solidFill>
              </a:rPr>
              <a:t>River Cleaning Robot</a:t>
            </a:r>
            <a:endParaRPr lang="en-IN" sz="8800" b="1" spc="530" dirty="0">
              <a:solidFill>
                <a:schemeClr val="bg1"/>
              </a:solidFill>
            </a:endParaRPr>
          </a:p>
        </p:txBody>
      </p:sp>
      <p:grpSp>
        <p:nvGrpSpPr>
          <p:cNvPr id="16" name="object 6">
            <a:extLst>
              <a:ext uri="{FF2B5EF4-FFF2-40B4-BE49-F238E27FC236}">
                <a16:creationId xmlns:a16="http://schemas.microsoft.com/office/drawing/2014/main" id="{E38C1C65-29A4-1CF5-4AF9-FC362583F3E5}"/>
              </a:ext>
            </a:extLst>
          </p:cNvPr>
          <p:cNvGrpSpPr/>
          <p:nvPr/>
        </p:nvGrpSpPr>
        <p:grpSpPr>
          <a:xfrm>
            <a:off x="8533135" y="4864883"/>
            <a:ext cx="5794393" cy="3334237"/>
            <a:chOff x="793445" y="2469235"/>
            <a:chExt cx="3665220" cy="3136901"/>
          </a:xfrm>
        </p:grpSpPr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CE3569D3-08D5-6208-2D82-326D3BD22EEB}"/>
                </a:ext>
              </a:extLst>
            </p:cNvPr>
            <p:cNvSpPr/>
            <p:nvPr/>
          </p:nvSpPr>
          <p:spPr>
            <a:xfrm>
              <a:off x="1368035" y="3038946"/>
              <a:ext cx="3090630" cy="2567190"/>
            </a:xfrm>
            <a:custGeom>
              <a:avLst/>
              <a:gdLst/>
              <a:ahLst/>
              <a:cxnLst/>
              <a:rect l="l" t="t" r="r" b="b"/>
              <a:pathLst>
                <a:path w="3665220" h="3136900">
                  <a:moveTo>
                    <a:pt x="3567950" y="0"/>
                  </a:moveTo>
                  <a:lnTo>
                    <a:pt x="96469" y="0"/>
                  </a:lnTo>
                  <a:lnTo>
                    <a:pt x="91071" y="723"/>
                  </a:lnTo>
                  <a:lnTo>
                    <a:pt x="86029" y="1079"/>
                  </a:lnTo>
                  <a:lnTo>
                    <a:pt x="42113" y="19443"/>
                  </a:lnTo>
                  <a:lnTo>
                    <a:pt x="13677" y="50761"/>
                  </a:lnTo>
                  <a:lnTo>
                    <a:pt x="711" y="91084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3040202"/>
                  </a:lnTo>
                  <a:lnTo>
                    <a:pt x="2159" y="3056039"/>
                  </a:lnTo>
                  <a:lnTo>
                    <a:pt x="19431" y="3094558"/>
                  </a:lnTo>
                  <a:lnTo>
                    <a:pt x="60477" y="3127679"/>
                  </a:lnTo>
                  <a:lnTo>
                    <a:pt x="91071" y="3135604"/>
                  </a:lnTo>
                  <a:lnTo>
                    <a:pt x="96469" y="3136328"/>
                  </a:lnTo>
                  <a:lnTo>
                    <a:pt x="101879" y="3136328"/>
                  </a:lnTo>
                  <a:lnTo>
                    <a:pt x="101879" y="3136684"/>
                  </a:lnTo>
                  <a:lnTo>
                    <a:pt x="3568319" y="3136328"/>
                  </a:lnTo>
                  <a:lnTo>
                    <a:pt x="3608997" y="3125165"/>
                  </a:lnTo>
                  <a:lnTo>
                    <a:pt x="3641750" y="3098520"/>
                  </a:lnTo>
                  <a:lnTo>
                    <a:pt x="3662273" y="3055683"/>
                  </a:lnTo>
                  <a:lnTo>
                    <a:pt x="3663708" y="3045244"/>
                  </a:lnTo>
                  <a:lnTo>
                    <a:pt x="3664432" y="3039846"/>
                  </a:lnTo>
                  <a:lnTo>
                    <a:pt x="3664432" y="3034449"/>
                  </a:lnTo>
                  <a:lnTo>
                    <a:pt x="3664800" y="3034449"/>
                  </a:lnTo>
                  <a:lnTo>
                    <a:pt x="3664432" y="96481"/>
                  </a:lnTo>
                  <a:lnTo>
                    <a:pt x="3663708" y="91084"/>
                  </a:lnTo>
                  <a:lnTo>
                    <a:pt x="3663353" y="86042"/>
                  </a:lnTo>
                  <a:lnTo>
                    <a:pt x="3662273" y="80645"/>
                  </a:lnTo>
                  <a:lnTo>
                    <a:pt x="3644988" y="42125"/>
                  </a:lnTo>
                  <a:lnTo>
                    <a:pt x="3613670" y="13690"/>
                  </a:lnTo>
                  <a:lnTo>
                    <a:pt x="3573360" y="723"/>
                  </a:lnTo>
                  <a:lnTo>
                    <a:pt x="3567950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r>
                <a:rPr lang="en-IN" dirty="0"/>
                <a:t> </a:t>
              </a:r>
              <a:r>
                <a:rPr lang="en-IN" sz="2000" dirty="0"/>
                <a:t>present by :</a:t>
              </a:r>
            </a:p>
            <a:p>
              <a:r>
                <a:rPr lang="en-IN" sz="2000" dirty="0"/>
                <a:t>			vamsikrishna AM </a:t>
              </a:r>
            </a:p>
            <a:p>
              <a:r>
                <a:rPr lang="en-IN" sz="2000" dirty="0"/>
                <a:t>		</a:t>
              </a:r>
            </a:p>
            <a:p>
              <a:r>
                <a:rPr lang="en-IN" dirty="0"/>
                <a:t>			</a:t>
              </a:r>
              <a:endParaRPr dirty="0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2149633E-870B-D0E5-C96A-F3F4428E305E}"/>
                </a:ext>
              </a:extLst>
            </p:cNvPr>
            <p:cNvSpPr/>
            <p:nvPr/>
          </p:nvSpPr>
          <p:spPr>
            <a:xfrm>
              <a:off x="793445" y="2469235"/>
              <a:ext cx="3665220" cy="3136900"/>
            </a:xfrm>
            <a:custGeom>
              <a:avLst/>
              <a:gdLst/>
              <a:ahLst/>
              <a:cxnLst/>
              <a:rect l="l" t="t" r="r" b="b"/>
              <a:pathLst>
                <a:path w="3665220" h="3136900">
                  <a:moveTo>
                    <a:pt x="0" y="101879"/>
                  </a:moveTo>
                  <a:lnTo>
                    <a:pt x="0" y="96481"/>
                  </a:lnTo>
                  <a:lnTo>
                    <a:pt x="711" y="91084"/>
                  </a:lnTo>
                  <a:lnTo>
                    <a:pt x="11150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31" y="42125"/>
                  </a:lnTo>
                  <a:lnTo>
                    <a:pt x="22669" y="37807"/>
                  </a:lnTo>
                  <a:lnTo>
                    <a:pt x="26276" y="33845"/>
                  </a:lnTo>
                  <a:lnTo>
                    <a:pt x="29870" y="29883"/>
                  </a:lnTo>
                  <a:lnTo>
                    <a:pt x="33832" y="26288"/>
                  </a:lnTo>
                  <a:lnTo>
                    <a:pt x="65519" y="6845"/>
                  </a:lnTo>
                  <a:lnTo>
                    <a:pt x="70548" y="5041"/>
                  </a:lnTo>
                  <a:lnTo>
                    <a:pt x="75590" y="3606"/>
                  </a:lnTo>
                  <a:lnTo>
                    <a:pt x="80632" y="2159"/>
                  </a:lnTo>
                  <a:lnTo>
                    <a:pt x="86029" y="1079"/>
                  </a:lnTo>
                  <a:lnTo>
                    <a:pt x="91071" y="723"/>
                  </a:lnTo>
                  <a:lnTo>
                    <a:pt x="96469" y="0"/>
                  </a:lnTo>
                  <a:lnTo>
                    <a:pt x="101879" y="0"/>
                  </a:lnTo>
                  <a:lnTo>
                    <a:pt x="3562553" y="0"/>
                  </a:lnTo>
                  <a:lnTo>
                    <a:pt x="3567950" y="0"/>
                  </a:lnTo>
                  <a:lnTo>
                    <a:pt x="3573360" y="723"/>
                  </a:lnTo>
                  <a:lnTo>
                    <a:pt x="3578390" y="1079"/>
                  </a:lnTo>
                  <a:lnTo>
                    <a:pt x="3583800" y="2159"/>
                  </a:lnTo>
                  <a:lnTo>
                    <a:pt x="3588829" y="3606"/>
                  </a:lnTo>
                  <a:lnTo>
                    <a:pt x="3593871" y="5041"/>
                  </a:lnTo>
                  <a:lnTo>
                    <a:pt x="3598913" y="6845"/>
                  </a:lnTo>
                  <a:lnTo>
                    <a:pt x="3603955" y="8648"/>
                  </a:lnTo>
                  <a:lnTo>
                    <a:pt x="3608628" y="11163"/>
                  </a:lnTo>
                  <a:lnTo>
                    <a:pt x="3630599" y="26288"/>
                  </a:lnTo>
                  <a:lnTo>
                    <a:pt x="3634549" y="29883"/>
                  </a:lnTo>
                  <a:lnTo>
                    <a:pt x="3653269" y="55803"/>
                  </a:lnTo>
                  <a:lnTo>
                    <a:pt x="3655796" y="60490"/>
                  </a:lnTo>
                  <a:lnTo>
                    <a:pt x="3663708" y="91084"/>
                  </a:lnTo>
                  <a:lnTo>
                    <a:pt x="3664432" y="96481"/>
                  </a:lnTo>
                  <a:lnTo>
                    <a:pt x="3664432" y="101879"/>
                  </a:lnTo>
                  <a:lnTo>
                    <a:pt x="3664800" y="3034449"/>
                  </a:lnTo>
                  <a:lnTo>
                    <a:pt x="3664432" y="3034449"/>
                  </a:lnTo>
                  <a:lnTo>
                    <a:pt x="3664432" y="3039846"/>
                  </a:lnTo>
                  <a:lnTo>
                    <a:pt x="3663708" y="3045244"/>
                  </a:lnTo>
                  <a:lnTo>
                    <a:pt x="3663353" y="3050286"/>
                  </a:lnTo>
                  <a:lnTo>
                    <a:pt x="3653269" y="3080524"/>
                  </a:lnTo>
                  <a:lnTo>
                    <a:pt x="3650754" y="3085198"/>
                  </a:lnTo>
                  <a:lnTo>
                    <a:pt x="3648240" y="3089884"/>
                  </a:lnTo>
                  <a:lnTo>
                    <a:pt x="3644988" y="3094202"/>
                  </a:lnTo>
                  <a:lnTo>
                    <a:pt x="3641750" y="3098520"/>
                  </a:lnTo>
                  <a:lnTo>
                    <a:pt x="3608997" y="3125165"/>
                  </a:lnTo>
                  <a:lnTo>
                    <a:pt x="3589197" y="3132721"/>
                  </a:lnTo>
                  <a:lnTo>
                    <a:pt x="3584155" y="3134169"/>
                  </a:lnTo>
                  <a:lnTo>
                    <a:pt x="3578758" y="3134880"/>
                  </a:lnTo>
                  <a:lnTo>
                    <a:pt x="3573716" y="3135604"/>
                  </a:lnTo>
                  <a:lnTo>
                    <a:pt x="3568319" y="3136328"/>
                  </a:lnTo>
                  <a:lnTo>
                    <a:pt x="3562908" y="3136328"/>
                  </a:lnTo>
                  <a:lnTo>
                    <a:pt x="101879" y="3136684"/>
                  </a:lnTo>
                  <a:lnTo>
                    <a:pt x="101879" y="3136328"/>
                  </a:lnTo>
                  <a:lnTo>
                    <a:pt x="96469" y="3136328"/>
                  </a:lnTo>
                  <a:lnTo>
                    <a:pt x="91071" y="3135604"/>
                  </a:lnTo>
                  <a:lnTo>
                    <a:pt x="86029" y="3135249"/>
                  </a:lnTo>
                  <a:lnTo>
                    <a:pt x="80632" y="3134169"/>
                  </a:lnTo>
                  <a:lnTo>
                    <a:pt x="75590" y="3132721"/>
                  </a:lnTo>
                  <a:lnTo>
                    <a:pt x="70548" y="3131286"/>
                  </a:lnTo>
                  <a:lnTo>
                    <a:pt x="65519" y="3129483"/>
                  </a:lnTo>
                  <a:lnTo>
                    <a:pt x="60477" y="3127679"/>
                  </a:lnTo>
                  <a:lnTo>
                    <a:pt x="55791" y="3125165"/>
                  </a:lnTo>
                  <a:lnTo>
                    <a:pt x="51117" y="3122650"/>
                  </a:lnTo>
                  <a:lnTo>
                    <a:pt x="46431" y="3120123"/>
                  </a:lnTo>
                  <a:lnTo>
                    <a:pt x="42113" y="3116884"/>
                  </a:lnTo>
                  <a:lnTo>
                    <a:pt x="37795" y="3113646"/>
                  </a:lnTo>
                  <a:lnTo>
                    <a:pt x="11150" y="3080880"/>
                  </a:lnTo>
                  <a:lnTo>
                    <a:pt x="3594" y="3061081"/>
                  </a:lnTo>
                  <a:lnTo>
                    <a:pt x="2159" y="3056039"/>
                  </a:lnTo>
                  <a:lnTo>
                    <a:pt x="1435" y="3050641"/>
                  </a:lnTo>
                  <a:lnTo>
                    <a:pt x="711" y="3045599"/>
                  </a:lnTo>
                  <a:lnTo>
                    <a:pt x="0" y="3040202"/>
                  </a:lnTo>
                  <a:lnTo>
                    <a:pt x="0" y="3034804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0DEE79-29F0-5D43-21D2-0B8C6DFBF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803" y="6226629"/>
            <a:ext cx="1330260" cy="198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105" y="2238019"/>
            <a:ext cx="11817985" cy="705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34" dirty="0"/>
              <a:t>Scalability</a:t>
            </a:r>
            <a:r>
              <a:rPr spc="215" dirty="0"/>
              <a:t> </a:t>
            </a:r>
            <a:r>
              <a:rPr spc="580" dirty="0"/>
              <a:t>and</a:t>
            </a:r>
            <a:r>
              <a:rPr spc="220" dirty="0"/>
              <a:t> </a:t>
            </a:r>
            <a:r>
              <a:rPr spc="395" dirty="0"/>
              <a:t>Future</a:t>
            </a:r>
            <a:r>
              <a:rPr spc="220" dirty="0"/>
              <a:t> </a:t>
            </a:r>
            <a:r>
              <a:rPr spc="530" dirty="0"/>
              <a:t>Developments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1105" y="3500170"/>
            <a:ext cx="256857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195" dirty="0">
                <a:latin typeface="Trebuchet MS"/>
                <a:cs typeface="Trebuchet MS"/>
              </a:rPr>
              <a:t>Fleet</a:t>
            </a:r>
            <a:r>
              <a:rPr sz="2200" b="1" spc="130" dirty="0">
                <a:latin typeface="Trebuchet MS"/>
                <a:cs typeface="Trebuchet MS"/>
              </a:rPr>
              <a:t> </a:t>
            </a:r>
            <a:r>
              <a:rPr sz="2200" b="1" spc="254" dirty="0">
                <a:latin typeface="Trebuchet MS"/>
                <a:cs typeface="Trebuchet MS"/>
              </a:rPr>
              <a:t>Expansion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105" y="4065084"/>
            <a:ext cx="3686175" cy="184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95"/>
              </a:spcBef>
            </a:pP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modular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5" dirty="0">
                <a:solidFill>
                  <a:srgbClr val="262424"/>
                </a:solidFill>
                <a:latin typeface="Trebuchet MS"/>
                <a:cs typeface="Trebuchet MS"/>
              </a:rPr>
              <a:t>design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of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robot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allows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for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75" dirty="0">
                <a:solidFill>
                  <a:srgbClr val="262424"/>
                </a:solidFill>
                <a:latin typeface="Trebuchet MS"/>
                <a:cs typeface="Trebuchet MS"/>
              </a:rPr>
              <a:t>easy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scalability,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enabling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deployment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of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multiple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units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to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cover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larger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waterways.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339" y="3500170"/>
            <a:ext cx="2377440" cy="7200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ts val="2790"/>
              </a:lnSpc>
              <a:spcBef>
                <a:spcPts val="85"/>
              </a:spcBef>
            </a:pPr>
            <a:r>
              <a:rPr sz="2200" b="1" spc="195" dirty="0">
                <a:latin typeface="Trebuchet MS"/>
                <a:cs typeface="Trebuchet MS"/>
              </a:rPr>
              <a:t>Technological </a:t>
            </a:r>
            <a:r>
              <a:rPr sz="2200" b="1" spc="275" dirty="0">
                <a:latin typeface="Trebuchet MS"/>
                <a:cs typeface="Trebuchet MS"/>
              </a:rPr>
              <a:t>Advancements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0339" y="4421485"/>
            <a:ext cx="3816985" cy="14763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85"/>
              </a:spcBef>
            </a:pP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Continuous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research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and development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262424"/>
                </a:solidFill>
                <a:latin typeface="Trebuchet MS"/>
                <a:cs typeface="Trebuchet MS"/>
              </a:rPr>
              <a:t>will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further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improve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robot's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efficiency,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autonomy,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environmental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impact.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9218" y="3500170"/>
            <a:ext cx="385889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29" dirty="0">
                <a:latin typeface="Trebuchet MS"/>
                <a:cs typeface="Trebuchet MS"/>
              </a:rPr>
              <a:t>Collaborative</a:t>
            </a:r>
            <a:r>
              <a:rPr sz="2200" b="1" spc="114" dirty="0">
                <a:latin typeface="Trebuchet MS"/>
                <a:cs typeface="Trebuchet MS"/>
              </a:rPr>
              <a:t> </a:t>
            </a:r>
            <a:r>
              <a:rPr sz="2200" b="1" spc="204" dirty="0">
                <a:latin typeface="Trebuchet MS"/>
                <a:cs typeface="Trebuchet MS"/>
              </a:rPr>
              <a:t>Initiatives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9218" y="4065084"/>
            <a:ext cx="3745229" cy="184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95"/>
              </a:spcBef>
            </a:pP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Partnering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with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local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authorities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communities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262424"/>
                </a:solidFill>
                <a:latin typeface="Trebuchet MS"/>
                <a:cs typeface="Trebuchet MS"/>
              </a:rPr>
              <a:t>will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facilitate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widespread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adoption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5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ensure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long-term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sustainability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of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river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cleanup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program.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5" y="-355"/>
            <a:ext cx="14630400" cy="8229600"/>
            <a:chOff x="-355" y="-355"/>
            <a:chExt cx="14630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12"/>
              <a:ext cx="5486031" cy="82288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7323" y="2730957"/>
              <a:ext cx="4919040" cy="276660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1105" y="805218"/>
            <a:ext cx="7118350" cy="1414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580"/>
              </a:lnSpc>
            </a:pPr>
            <a:r>
              <a:rPr spc="465" dirty="0"/>
              <a:t>Conclusion</a:t>
            </a:r>
            <a:r>
              <a:rPr spc="225" dirty="0"/>
              <a:t> </a:t>
            </a:r>
            <a:r>
              <a:rPr spc="580" dirty="0"/>
              <a:t>and</a:t>
            </a:r>
            <a:r>
              <a:rPr spc="225" dirty="0"/>
              <a:t> </a:t>
            </a:r>
            <a:r>
              <a:rPr spc="385" dirty="0"/>
              <a:t>Call</a:t>
            </a:r>
            <a:r>
              <a:rPr spc="229" dirty="0"/>
              <a:t> </a:t>
            </a:r>
            <a:r>
              <a:rPr spc="415" dirty="0"/>
              <a:t>to </a:t>
            </a:r>
            <a:r>
              <a:rPr spc="420" dirty="0"/>
              <a:t>Action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89635" y="2752712"/>
            <a:ext cx="518159" cy="518159"/>
            <a:chOff x="789635" y="2752712"/>
            <a:chExt cx="518159" cy="518159"/>
          </a:xfrm>
        </p:grpSpPr>
        <p:sp>
          <p:nvSpPr>
            <p:cNvPr id="7" name="object 7"/>
            <p:cNvSpPr/>
            <p:nvPr/>
          </p:nvSpPr>
          <p:spPr>
            <a:xfrm>
              <a:off x="793445" y="2756522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413639" y="0"/>
                  </a:moveTo>
                  <a:lnTo>
                    <a:pt x="96469" y="0"/>
                  </a:lnTo>
                  <a:lnTo>
                    <a:pt x="91071" y="723"/>
                  </a:lnTo>
                  <a:lnTo>
                    <a:pt x="86029" y="1079"/>
                  </a:lnTo>
                  <a:lnTo>
                    <a:pt x="42113" y="19443"/>
                  </a:lnTo>
                  <a:lnTo>
                    <a:pt x="13677" y="50761"/>
                  </a:lnTo>
                  <a:lnTo>
                    <a:pt x="711" y="91071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413994"/>
                  </a:lnTo>
                  <a:lnTo>
                    <a:pt x="2159" y="429831"/>
                  </a:lnTo>
                  <a:lnTo>
                    <a:pt x="19431" y="468363"/>
                  </a:lnTo>
                  <a:lnTo>
                    <a:pt x="60477" y="501472"/>
                  </a:lnTo>
                  <a:lnTo>
                    <a:pt x="91071" y="509397"/>
                  </a:lnTo>
                  <a:lnTo>
                    <a:pt x="96469" y="510120"/>
                  </a:lnTo>
                  <a:lnTo>
                    <a:pt x="101879" y="510120"/>
                  </a:lnTo>
                  <a:lnTo>
                    <a:pt x="101879" y="510476"/>
                  </a:lnTo>
                  <a:lnTo>
                    <a:pt x="413994" y="510120"/>
                  </a:lnTo>
                  <a:lnTo>
                    <a:pt x="454672" y="498957"/>
                  </a:lnTo>
                  <a:lnTo>
                    <a:pt x="487438" y="472313"/>
                  </a:lnTo>
                  <a:lnTo>
                    <a:pt x="507949" y="429475"/>
                  </a:lnTo>
                  <a:lnTo>
                    <a:pt x="509397" y="419036"/>
                  </a:lnTo>
                  <a:lnTo>
                    <a:pt x="510120" y="413639"/>
                  </a:lnTo>
                  <a:lnTo>
                    <a:pt x="510120" y="408241"/>
                  </a:lnTo>
                  <a:lnTo>
                    <a:pt x="510476" y="408241"/>
                  </a:lnTo>
                  <a:lnTo>
                    <a:pt x="510120" y="96481"/>
                  </a:lnTo>
                  <a:lnTo>
                    <a:pt x="509397" y="91071"/>
                  </a:lnTo>
                  <a:lnTo>
                    <a:pt x="509028" y="86042"/>
                  </a:lnTo>
                  <a:lnTo>
                    <a:pt x="507949" y="80632"/>
                  </a:lnTo>
                  <a:lnTo>
                    <a:pt x="490677" y="42113"/>
                  </a:lnTo>
                  <a:lnTo>
                    <a:pt x="459359" y="13677"/>
                  </a:lnTo>
                  <a:lnTo>
                    <a:pt x="419036" y="723"/>
                  </a:lnTo>
                  <a:lnTo>
                    <a:pt x="413639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3445" y="2756522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101879"/>
                  </a:moveTo>
                  <a:lnTo>
                    <a:pt x="0" y="96481"/>
                  </a:lnTo>
                  <a:lnTo>
                    <a:pt x="711" y="91071"/>
                  </a:lnTo>
                  <a:lnTo>
                    <a:pt x="1079" y="86042"/>
                  </a:lnTo>
                  <a:lnTo>
                    <a:pt x="2159" y="80632"/>
                  </a:lnTo>
                  <a:lnTo>
                    <a:pt x="3594" y="75603"/>
                  </a:lnTo>
                  <a:lnTo>
                    <a:pt x="5029" y="70561"/>
                  </a:lnTo>
                  <a:lnTo>
                    <a:pt x="6832" y="65519"/>
                  </a:lnTo>
                  <a:lnTo>
                    <a:pt x="8635" y="60477"/>
                  </a:lnTo>
                  <a:lnTo>
                    <a:pt x="11150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31" y="42113"/>
                  </a:lnTo>
                  <a:lnTo>
                    <a:pt x="22669" y="37795"/>
                  </a:lnTo>
                  <a:lnTo>
                    <a:pt x="26276" y="33832"/>
                  </a:lnTo>
                  <a:lnTo>
                    <a:pt x="29870" y="29883"/>
                  </a:lnTo>
                  <a:lnTo>
                    <a:pt x="55791" y="11163"/>
                  </a:lnTo>
                  <a:lnTo>
                    <a:pt x="60477" y="8636"/>
                  </a:lnTo>
                  <a:lnTo>
                    <a:pt x="91071" y="723"/>
                  </a:lnTo>
                  <a:lnTo>
                    <a:pt x="96469" y="0"/>
                  </a:lnTo>
                  <a:lnTo>
                    <a:pt x="101879" y="0"/>
                  </a:lnTo>
                  <a:lnTo>
                    <a:pt x="408228" y="0"/>
                  </a:lnTo>
                  <a:lnTo>
                    <a:pt x="413639" y="0"/>
                  </a:lnTo>
                  <a:lnTo>
                    <a:pt x="419036" y="723"/>
                  </a:lnTo>
                  <a:lnTo>
                    <a:pt x="454317" y="11163"/>
                  </a:lnTo>
                  <a:lnTo>
                    <a:pt x="459359" y="13677"/>
                  </a:lnTo>
                  <a:lnTo>
                    <a:pt x="463677" y="16560"/>
                  </a:lnTo>
                  <a:lnTo>
                    <a:pt x="467994" y="19443"/>
                  </a:lnTo>
                  <a:lnTo>
                    <a:pt x="472313" y="22682"/>
                  </a:lnTo>
                  <a:lnTo>
                    <a:pt x="476275" y="26276"/>
                  </a:lnTo>
                  <a:lnTo>
                    <a:pt x="480237" y="29883"/>
                  </a:lnTo>
                  <a:lnTo>
                    <a:pt x="483831" y="33832"/>
                  </a:lnTo>
                  <a:lnTo>
                    <a:pt x="487438" y="37795"/>
                  </a:lnTo>
                  <a:lnTo>
                    <a:pt x="503275" y="65519"/>
                  </a:lnTo>
                  <a:lnTo>
                    <a:pt x="505078" y="70561"/>
                  </a:lnTo>
                  <a:lnTo>
                    <a:pt x="506514" y="75603"/>
                  </a:lnTo>
                  <a:lnTo>
                    <a:pt x="507949" y="80632"/>
                  </a:lnTo>
                  <a:lnTo>
                    <a:pt x="509028" y="86042"/>
                  </a:lnTo>
                  <a:lnTo>
                    <a:pt x="509397" y="91071"/>
                  </a:lnTo>
                  <a:lnTo>
                    <a:pt x="510120" y="96481"/>
                  </a:lnTo>
                  <a:lnTo>
                    <a:pt x="510120" y="101879"/>
                  </a:lnTo>
                  <a:lnTo>
                    <a:pt x="510476" y="408241"/>
                  </a:lnTo>
                  <a:lnTo>
                    <a:pt x="510120" y="408241"/>
                  </a:lnTo>
                  <a:lnTo>
                    <a:pt x="510120" y="413639"/>
                  </a:lnTo>
                  <a:lnTo>
                    <a:pt x="509397" y="419036"/>
                  </a:lnTo>
                  <a:lnTo>
                    <a:pt x="509028" y="424078"/>
                  </a:lnTo>
                  <a:lnTo>
                    <a:pt x="507949" y="429475"/>
                  </a:lnTo>
                  <a:lnTo>
                    <a:pt x="506514" y="434517"/>
                  </a:lnTo>
                  <a:lnTo>
                    <a:pt x="505078" y="439559"/>
                  </a:lnTo>
                  <a:lnTo>
                    <a:pt x="503275" y="444601"/>
                  </a:lnTo>
                  <a:lnTo>
                    <a:pt x="501472" y="449643"/>
                  </a:lnTo>
                  <a:lnTo>
                    <a:pt x="498957" y="454317"/>
                  </a:lnTo>
                  <a:lnTo>
                    <a:pt x="496430" y="459003"/>
                  </a:lnTo>
                  <a:lnTo>
                    <a:pt x="493915" y="463677"/>
                  </a:lnTo>
                  <a:lnTo>
                    <a:pt x="490677" y="467995"/>
                  </a:lnTo>
                  <a:lnTo>
                    <a:pt x="487438" y="472313"/>
                  </a:lnTo>
                  <a:lnTo>
                    <a:pt x="484200" y="476275"/>
                  </a:lnTo>
                  <a:lnTo>
                    <a:pt x="449999" y="501116"/>
                  </a:lnTo>
                  <a:lnTo>
                    <a:pt x="434873" y="506514"/>
                  </a:lnTo>
                  <a:lnTo>
                    <a:pt x="429831" y="507961"/>
                  </a:lnTo>
                  <a:lnTo>
                    <a:pt x="424434" y="508673"/>
                  </a:lnTo>
                  <a:lnTo>
                    <a:pt x="419392" y="509397"/>
                  </a:lnTo>
                  <a:lnTo>
                    <a:pt x="413994" y="510120"/>
                  </a:lnTo>
                  <a:lnTo>
                    <a:pt x="408597" y="510120"/>
                  </a:lnTo>
                  <a:lnTo>
                    <a:pt x="101879" y="510476"/>
                  </a:lnTo>
                  <a:lnTo>
                    <a:pt x="101879" y="510120"/>
                  </a:lnTo>
                  <a:lnTo>
                    <a:pt x="96469" y="510120"/>
                  </a:lnTo>
                  <a:lnTo>
                    <a:pt x="91071" y="509397"/>
                  </a:lnTo>
                  <a:lnTo>
                    <a:pt x="86029" y="509041"/>
                  </a:lnTo>
                  <a:lnTo>
                    <a:pt x="80632" y="507961"/>
                  </a:lnTo>
                  <a:lnTo>
                    <a:pt x="75590" y="506514"/>
                  </a:lnTo>
                  <a:lnTo>
                    <a:pt x="70548" y="505079"/>
                  </a:lnTo>
                  <a:lnTo>
                    <a:pt x="65519" y="503275"/>
                  </a:lnTo>
                  <a:lnTo>
                    <a:pt x="60477" y="501472"/>
                  </a:lnTo>
                  <a:lnTo>
                    <a:pt x="55791" y="498957"/>
                  </a:lnTo>
                  <a:lnTo>
                    <a:pt x="51117" y="496443"/>
                  </a:lnTo>
                  <a:lnTo>
                    <a:pt x="46431" y="493915"/>
                  </a:lnTo>
                  <a:lnTo>
                    <a:pt x="42113" y="490677"/>
                  </a:lnTo>
                  <a:lnTo>
                    <a:pt x="37795" y="487438"/>
                  </a:lnTo>
                  <a:lnTo>
                    <a:pt x="11150" y="454672"/>
                  </a:lnTo>
                  <a:lnTo>
                    <a:pt x="3594" y="434873"/>
                  </a:lnTo>
                  <a:lnTo>
                    <a:pt x="2159" y="429831"/>
                  </a:lnTo>
                  <a:lnTo>
                    <a:pt x="1435" y="424434"/>
                  </a:lnTo>
                  <a:lnTo>
                    <a:pt x="711" y="419392"/>
                  </a:lnTo>
                  <a:lnTo>
                    <a:pt x="0" y="413994"/>
                  </a:lnTo>
                  <a:lnTo>
                    <a:pt x="0" y="408597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8260" y="2805747"/>
            <a:ext cx="26225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b="1" spc="260" dirty="0">
                <a:solidFill>
                  <a:srgbClr val="262424"/>
                </a:solidFill>
                <a:latin typeface="Trebuchet MS"/>
                <a:cs typeface="Trebuchet MS"/>
              </a:rPr>
              <a:t>1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7654" y="2803931"/>
            <a:ext cx="2742565" cy="26784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330" dirty="0">
                <a:solidFill>
                  <a:srgbClr val="262424"/>
                </a:solidFill>
                <a:latin typeface="Trebuchet MS"/>
                <a:cs typeface="Trebuchet MS"/>
              </a:rPr>
              <a:t>A</a:t>
            </a:r>
            <a:r>
              <a:rPr sz="2200" b="1" spc="1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29" dirty="0">
                <a:solidFill>
                  <a:srgbClr val="262424"/>
                </a:solidFill>
                <a:latin typeface="Trebuchet MS"/>
                <a:cs typeface="Trebuchet MS"/>
              </a:rPr>
              <a:t>Cleaner</a:t>
            </a:r>
            <a:r>
              <a:rPr sz="2200" b="1" spc="1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195" dirty="0">
                <a:solidFill>
                  <a:srgbClr val="262424"/>
                </a:solidFill>
                <a:latin typeface="Trebuchet MS"/>
                <a:cs typeface="Trebuchet MS"/>
              </a:rPr>
              <a:t>Future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36100"/>
              </a:lnSpc>
              <a:spcBef>
                <a:spcPts val="1060"/>
              </a:spcBef>
            </a:pP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river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cleaning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robot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represents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5" dirty="0">
                <a:solidFill>
                  <a:srgbClr val="262424"/>
                </a:solidFill>
                <a:latin typeface="Trebuchet MS"/>
                <a:cs typeface="Trebuchet MS"/>
              </a:rPr>
              <a:t>a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significant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step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towards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restoring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health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vitality 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of</a:t>
            </a:r>
            <a:r>
              <a:rPr sz="1750" spc="2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our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precious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waterways.</a:t>
            </a:r>
            <a:endParaRPr sz="17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81232" y="2752712"/>
            <a:ext cx="518159" cy="518159"/>
            <a:chOff x="4681232" y="2752712"/>
            <a:chExt cx="518159" cy="518159"/>
          </a:xfrm>
        </p:grpSpPr>
        <p:sp>
          <p:nvSpPr>
            <p:cNvPr id="12" name="object 12"/>
            <p:cNvSpPr/>
            <p:nvPr/>
          </p:nvSpPr>
          <p:spPr>
            <a:xfrm>
              <a:off x="4685042" y="2756522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39" h="510539">
                  <a:moveTo>
                    <a:pt x="413638" y="0"/>
                  </a:moveTo>
                  <a:lnTo>
                    <a:pt x="96481" y="0"/>
                  </a:lnTo>
                  <a:lnTo>
                    <a:pt x="91071" y="723"/>
                  </a:lnTo>
                  <a:lnTo>
                    <a:pt x="86042" y="1079"/>
                  </a:lnTo>
                  <a:lnTo>
                    <a:pt x="42113" y="19443"/>
                  </a:lnTo>
                  <a:lnTo>
                    <a:pt x="13677" y="50761"/>
                  </a:lnTo>
                  <a:lnTo>
                    <a:pt x="711" y="91071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413994"/>
                  </a:lnTo>
                  <a:lnTo>
                    <a:pt x="2159" y="429831"/>
                  </a:lnTo>
                  <a:lnTo>
                    <a:pt x="19430" y="468363"/>
                  </a:lnTo>
                  <a:lnTo>
                    <a:pt x="60477" y="501472"/>
                  </a:lnTo>
                  <a:lnTo>
                    <a:pt x="91071" y="509397"/>
                  </a:lnTo>
                  <a:lnTo>
                    <a:pt x="96481" y="510120"/>
                  </a:lnTo>
                  <a:lnTo>
                    <a:pt x="101879" y="510120"/>
                  </a:lnTo>
                  <a:lnTo>
                    <a:pt x="101879" y="510476"/>
                  </a:lnTo>
                  <a:lnTo>
                    <a:pt x="413994" y="510120"/>
                  </a:lnTo>
                  <a:lnTo>
                    <a:pt x="454672" y="498957"/>
                  </a:lnTo>
                  <a:lnTo>
                    <a:pt x="487438" y="472313"/>
                  </a:lnTo>
                  <a:lnTo>
                    <a:pt x="507961" y="429475"/>
                  </a:lnTo>
                  <a:lnTo>
                    <a:pt x="509397" y="419036"/>
                  </a:lnTo>
                  <a:lnTo>
                    <a:pt x="510120" y="413639"/>
                  </a:lnTo>
                  <a:lnTo>
                    <a:pt x="510120" y="408241"/>
                  </a:lnTo>
                  <a:lnTo>
                    <a:pt x="510476" y="408241"/>
                  </a:lnTo>
                  <a:lnTo>
                    <a:pt x="510120" y="96481"/>
                  </a:lnTo>
                  <a:lnTo>
                    <a:pt x="509397" y="91071"/>
                  </a:lnTo>
                  <a:lnTo>
                    <a:pt x="509041" y="86042"/>
                  </a:lnTo>
                  <a:lnTo>
                    <a:pt x="507961" y="80632"/>
                  </a:lnTo>
                  <a:lnTo>
                    <a:pt x="490677" y="42113"/>
                  </a:lnTo>
                  <a:lnTo>
                    <a:pt x="459359" y="13677"/>
                  </a:lnTo>
                  <a:lnTo>
                    <a:pt x="419036" y="723"/>
                  </a:lnTo>
                  <a:lnTo>
                    <a:pt x="413638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85042" y="2756522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39" h="510539">
                  <a:moveTo>
                    <a:pt x="0" y="101879"/>
                  </a:moveTo>
                  <a:lnTo>
                    <a:pt x="0" y="96481"/>
                  </a:lnTo>
                  <a:lnTo>
                    <a:pt x="711" y="91071"/>
                  </a:lnTo>
                  <a:lnTo>
                    <a:pt x="11163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30" y="42113"/>
                  </a:lnTo>
                  <a:lnTo>
                    <a:pt x="22682" y="37795"/>
                  </a:lnTo>
                  <a:lnTo>
                    <a:pt x="55791" y="11163"/>
                  </a:lnTo>
                  <a:lnTo>
                    <a:pt x="60477" y="8636"/>
                  </a:lnTo>
                  <a:lnTo>
                    <a:pt x="91071" y="723"/>
                  </a:lnTo>
                  <a:lnTo>
                    <a:pt x="96481" y="0"/>
                  </a:lnTo>
                  <a:lnTo>
                    <a:pt x="101879" y="0"/>
                  </a:lnTo>
                  <a:lnTo>
                    <a:pt x="408241" y="0"/>
                  </a:lnTo>
                  <a:lnTo>
                    <a:pt x="413638" y="0"/>
                  </a:lnTo>
                  <a:lnTo>
                    <a:pt x="419036" y="723"/>
                  </a:lnTo>
                  <a:lnTo>
                    <a:pt x="454317" y="11163"/>
                  </a:lnTo>
                  <a:lnTo>
                    <a:pt x="459359" y="13677"/>
                  </a:lnTo>
                  <a:lnTo>
                    <a:pt x="463676" y="16560"/>
                  </a:lnTo>
                  <a:lnTo>
                    <a:pt x="467994" y="19443"/>
                  </a:lnTo>
                  <a:lnTo>
                    <a:pt x="472313" y="22682"/>
                  </a:lnTo>
                  <a:lnTo>
                    <a:pt x="476275" y="26276"/>
                  </a:lnTo>
                  <a:lnTo>
                    <a:pt x="480237" y="29883"/>
                  </a:lnTo>
                  <a:lnTo>
                    <a:pt x="483831" y="33832"/>
                  </a:lnTo>
                  <a:lnTo>
                    <a:pt x="487438" y="37795"/>
                  </a:lnTo>
                  <a:lnTo>
                    <a:pt x="490677" y="42113"/>
                  </a:lnTo>
                  <a:lnTo>
                    <a:pt x="493560" y="46443"/>
                  </a:lnTo>
                  <a:lnTo>
                    <a:pt x="496442" y="51117"/>
                  </a:lnTo>
                  <a:lnTo>
                    <a:pt x="498957" y="55803"/>
                  </a:lnTo>
                  <a:lnTo>
                    <a:pt x="501472" y="60477"/>
                  </a:lnTo>
                  <a:lnTo>
                    <a:pt x="503275" y="65519"/>
                  </a:lnTo>
                  <a:lnTo>
                    <a:pt x="505078" y="70561"/>
                  </a:lnTo>
                  <a:lnTo>
                    <a:pt x="506514" y="75603"/>
                  </a:lnTo>
                  <a:lnTo>
                    <a:pt x="507961" y="80632"/>
                  </a:lnTo>
                  <a:lnTo>
                    <a:pt x="509041" y="86042"/>
                  </a:lnTo>
                  <a:lnTo>
                    <a:pt x="509397" y="91071"/>
                  </a:lnTo>
                  <a:lnTo>
                    <a:pt x="510120" y="96481"/>
                  </a:lnTo>
                  <a:lnTo>
                    <a:pt x="510120" y="101879"/>
                  </a:lnTo>
                  <a:lnTo>
                    <a:pt x="510476" y="408241"/>
                  </a:lnTo>
                  <a:lnTo>
                    <a:pt x="510120" y="408241"/>
                  </a:lnTo>
                  <a:lnTo>
                    <a:pt x="510120" y="413639"/>
                  </a:lnTo>
                  <a:lnTo>
                    <a:pt x="509397" y="419036"/>
                  </a:lnTo>
                  <a:lnTo>
                    <a:pt x="509041" y="424078"/>
                  </a:lnTo>
                  <a:lnTo>
                    <a:pt x="507961" y="429475"/>
                  </a:lnTo>
                  <a:lnTo>
                    <a:pt x="506514" y="434517"/>
                  </a:lnTo>
                  <a:lnTo>
                    <a:pt x="505078" y="439559"/>
                  </a:lnTo>
                  <a:lnTo>
                    <a:pt x="503275" y="444601"/>
                  </a:lnTo>
                  <a:lnTo>
                    <a:pt x="501472" y="449643"/>
                  </a:lnTo>
                  <a:lnTo>
                    <a:pt x="498957" y="454317"/>
                  </a:lnTo>
                  <a:lnTo>
                    <a:pt x="496442" y="459003"/>
                  </a:lnTo>
                  <a:lnTo>
                    <a:pt x="493915" y="463677"/>
                  </a:lnTo>
                  <a:lnTo>
                    <a:pt x="490677" y="467995"/>
                  </a:lnTo>
                  <a:lnTo>
                    <a:pt x="487438" y="472313"/>
                  </a:lnTo>
                  <a:lnTo>
                    <a:pt x="454672" y="498957"/>
                  </a:lnTo>
                  <a:lnTo>
                    <a:pt x="434873" y="506514"/>
                  </a:lnTo>
                  <a:lnTo>
                    <a:pt x="429831" y="507961"/>
                  </a:lnTo>
                  <a:lnTo>
                    <a:pt x="424434" y="508673"/>
                  </a:lnTo>
                  <a:lnTo>
                    <a:pt x="419392" y="509397"/>
                  </a:lnTo>
                  <a:lnTo>
                    <a:pt x="413994" y="510120"/>
                  </a:lnTo>
                  <a:lnTo>
                    <a:pt x="408597" y="510120"/>
                  </a:lnTo>
                  <a:lnTo>
                    <a:pt x="101879" y="510476"/>
                  </a:lnTo>
                  <a:lnTo>
                    <a:pt x="101879" y="510120"/>
                  </a:lnTo>
                  <a:lnTo>
                    <a:pt x="96481" y="510120"/>
                  </a:lnTo>
                  <a:lnTo>
                    <a:pt x="91071" y="509397"/>
                  </a:lnTo>
                  <a:lnTo>
                    <a:pt x="86042" y="509041"/>
                  </a:lnTo>
                  <a:lnTo>
                    <a:pt x="80632" y="507961"/>
                  </a:lnTo>
                  <a:lnTo>
                    <a:pt x="75603" y="506514"/>
                  </a:lnTo>
                  <a:lnTo>
                    <a:pt x="70561" y="505079"/>
                  </a:lnTo>
                  <a:lnTo>
                    <a:pt x="65519" y="503275"/>
                  </a:lnTo>
                  <a:lnTo>
                    <a:pt x="60477" y="501472"/>
                  </a:lnTo>
                  <a:lnTo>
                    <a:pt x="55791" y="498957"/>
                  </a:lnTo>
                  <a:lnTo>
                    <a:pt x="29883" y="480237"/>
                  </a:lnTo>
                  <a:lnTo>
                    <a:pt x="26276" y="476643"/>
                  </a:lnTo>
                  <a:lnTo>
                    <a:pt x="5041" y="439915"/>
                  </a:lnTo>
                  <a:lnTo>
                    <a:pt x="1435" y="424434"/>
                  </a:lnTo>
                  <a:lnTo>
                    <a:pt x="711" y="419392"/>
                  </a:lnTo>
                  <a:lnTo>
                    <a:pt x="0" y="413994"/>
                  </a:lnTo>
                  <a:lnTo>
                    <a:pt x="0" y="408597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09502" y="2805747"/>
            <a:ext cx="26225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b="1" spc="260" dirty="0">
                <a:solidFill>
                  <a:srgbClr val="262424"/>
                </a:solidFill>
                <a:latin typeface="Trebuchet MS"/>
                <a:cs typeface="Trebuchet MS"/>
              </a:rPr>
              <a:t>2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99265" y="2803931"/>
            <a:ext cx="3029585" cy="304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75" dirty="0">
                <a:solidFill>
                  <a:srgbClr val="262424"/>
                </a:solidFill>
                <a:latin typeface="Trebuchet MS"/>
                <a:cs typeface="Trebuchet MS"/>
              </a:rPr>
              <a:t>Join</a:t>
            </a:r>
            <a:r>
              <a:rPr sz="2200" b="1" spc="114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29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2200" b="1" spc="12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300" dirty="0">
                <a:solidFill>
                  <a:srgbClr val="262424"/>
                </a:solidFill>
                <a:latin typeface="Trebuchet MS"/>
                <a:cs typeface="Trebuchet MS"/>
              </a:rPr>
              <a:t>Movement</a:t>
            </a:r>
            <a:endParaRPr sz="2200">
              <a:latin typeface="Trebuchet MS"/>
              <a:cs typeface="Trebuchet MS"/>
            </a:endParaRPr>
          </a:p>
          <a:p>
            <a:pPr marL="13335" marR="311785">
              <a:lnSpc>
                <a:spcPct val="136000"/>
              </a:lnSpc>
              <a:spcBef>
                <a:spcPts val="1065"/>
              </a:spcBef>
            </a:pP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Together,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we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can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make </a:t>
            </a:r>
            <a:r>
              <a:rPr sz="1750" spc="165" dirty="0">
                <a:solidFill>
                  <a:srgbClr val="262424"/>
                </a:solidFill>
                <a:latin typeface="Trebuchet MS"/>
                <a:cs typeface="Trebuchet MS"/>
              </a:rPr>
              <a:t>a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difference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0" dirty="0">
                <a:solidFill>
                  <a:srgbClr val="262424"/>
                </a:solidFill>
                <a:latin typeface="Trebuchet MS"/>
                <a:cs typeface="Trebuchet MS"/>
              </a:rPr>
              <a:t>by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supporting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 the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deployment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of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these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robots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advocating 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for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sustainable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5" dirty="0">
                <a:solidFill>
                  <a:srgbClr val="262424"/>
                </a:solidFill>
                <a:latin typeface="Trebuchet MS"/>
                <a:cs typeface="Trebuchet MS"/>
              </a:rPr>
              <a:t>water </a:t>
            </a:r>
            <a:r>
              <a:rPr sz="1750" spc="175" dirty="0">
                <a:solidFill>
                  <a:srgbClr val="262424"/>
                </a:solidFill>
                <a:latin typeface="Trebuchet MS"/>
                <a:cs typeface="Trebuchet MS"/>
              </a:rPr>
              <a:t>management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practices.</a:t>
            </a:r>
            <a:endParaRPr sz="17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89665" y="5902380"/>
            <a:ext cx="518159" cy="518159"/>
            <a:chOff x="789665" y="5902380"/>
            <a:chExt cx="518159" cy="518159"/>
          </a:xfrm>
        </p:grpSpPr>
        <p:sp>
          <p:nvSpPr>
            <p:cNvPr id="17" name="object 17"/>
            <p:cNvSpPr/>
            <p:nvPr/>
          </p:nvSpPr>
          <p:spPr>
            <a:xfrm>
              <a:off x="793445" y="5906160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413639" y="0"/>
                  </a:moveTo>
                  <a:lnTo>
                    <a:pt x="96469" y="0"/>
                  </a:lnTo>
                  <a:lnTo>
                    <a:pt x="91071" y="723"/>
                  </a:lnTo>
                  <a:lnTo>
                    <a:pt x="86029" y="1079"/>
                  </a:lnTo>
                  <a:lnTo>
                    <a:pt x="42113" y="19443"/>
                  </a:lnTo>
                  <a:lnTo>
                    <a:pt x="13677" y="50761"/>
                  </a:lnTo>
                  <a:lnTo>
                    <a:pt x="711" y="91084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413994"/>
                  </a:lnTo>
                  <a:lnTo>
                    <a:pt x="2159" y="429844"/>
                  </a:lnTo>
                  <a:lnTo>
                    <a:pt x="19431" y="468363"/>
                  </a:lnTo>
                  <a:lnTo>
                    <a:pt x="60477" y="501484"/>
                  </a:lnTo>
                  <a:lnTo>
                    <a:pt x="91071" y="509396"/>
                  </a:lnTo>
                  <a:lnTo>
                    <a:pt x="96469" y="510120"/>
                  </a:lnTo>
                  <a:lnTo>
                    <a:pt x="101879" y="510120"/>
                  </a:lnTo>
                  <a:lnTo>
                    <a:pt x="101879" y="510476"/>
                  </a:lnTo>
                  <a:lnTo>
                    <a:pt x="413994" y="510120"/>
                  </a:lnTo>
                  <a:lnTo>
                    <a:pt x="454672" y="498957"/>
                  </a:lnTo>
                  <a:lnTo>
                    <a:pt x="487438" y="472325"/>
                  </a:lnTo>
                  <a:lnTo>
                    <a:pt x="507949" y="429475"/>
                  </a:lnTo>
                  <a:lnTo>
                    <a:pt x="509397" y="419036"/>
                  </a:lnTo>
                  <a:lnTo>
                    <a:pt x="510120" y="413638"/>
                  </a:lnTo>
                  <a:lnTo>
                    <a:pt x="510120" y="408241"/>
                  </a:lnTo>
                  <a:lnTo>
                    <a:pt x="510476" y="408241"/>
                  </a:lnTo>
                  <a:lnTo>
                    <a:pt x="510120" y="96481"/>
                  </a:lnTo>
                  <a:lnTo>
                    <a:pt x="509397" y="91084"/>
                  </a:lnTo>
                  <a:lnTo>
                    <a:pt x="509028" y="86042"/>
                  </a:lnTo>
                  <a:lnTo>
                    <a:pt x="507949" y="80644"/>
                  </a:lnTo>
                  <a:lnTo>
                    <a:pt x="490677" y="42125"/>
                  </a:lnTo>
                  <a:lnTo>
                    <a:pt x="459359" y="13677"/>
                  </a:lnTo>
                  <a:lnTo>
                    <a:pt x="419036" y="723"/>
                  </a:lnTo>
                  <a:lnTo>
                    <a:pt x="413639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3445" y="5906160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101879"/>
                  </a:moveTo>
                  <a:lnTo>
                    <a:pt x="0" y="96481"/>
                  </a:lnTo>
                  <a:lnTo>
                    <a:pt x="711" y="91084"/>
                  </a:lnTo>
                  <a:lnTo>
                    <a:pt x="1079" y="86042"/>
                  </a:lnTo>
                  <a:lnTo>
                    <a:pt x="2159" y="80644"/>
                  </a:lnTo>
                  <a:lnTo>
                    <a:pt x="3594" y="75603"/>
                  </a:lnTo>
                  <a:lnTo>
                    <a:pt x="5029" y="70561"/>
                  </a:lnTo>
                  <a:lnTo>
                    <a:pt x="6832" y="65519"/>
                  </a:lnTo>
                  <a:lnTo>
                    <a:pt x="8635" y="60477"/>
                  </a:lnTo>
                  <a:lnTo>
                    <a:pt x="11150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31" y="42125"/>
                  </a:lnTo>
                  <a:lnTo>
                    <a:pt x="22669" y="37795"/>
                  </a:lnTo>
                  <a:lnTo>
                    <a:pt x="26276" y="33845"/>
                  </a:lnTo>
                  <a:lnTo>
                    <a:pt x="29870" y="29883"/>
                  </a:lnTo>
                  <a:lnTo>
                    <a:pt x="55791" y="11163"/>
                  </a:lnTo>
                  <a:lnTo>
                    <a:pt x="60477" y="8635"/>
                  </a:lnTo>
                  <a:lnTo>
                    <a:pt x="65519" y="6845"/>
                  </a:lnTo>
                  <a:lnTo>
                    <a:pt x="70548" y="5041"/>
                  </a:lnTo>
                  <a:lnTo>
                    <a:pt x="75590" y="3594"/>
                  </a:lnTo>
                  <a:lnTo>
                    <a:pt x="80632" y="2158"/>
                  </a:lnTo>
                  <a:lnTo>
                    <a:pt x="86029" y="1079"/>
                  </a:lnTo>
                  <a:lnTo>
                    <a:pt x="91071" y="723"/>
                  </a:lnTo>
                  <a:lnTo>
                    <a:pt x="96469" y="0"/>
                  </a:lnTo>
                  <a:lnTo>
                    <a:pt x="101879" y="0"/>
                  </a:lnTo>
                  <a:lnTo>
                    <a:pt x="408228" y="0"/>
                  </a:lnTo>
                  <a:lnTo>
                    <a:pt x="413639" y="0"/>
                  </a:lnTo>
                  <a:lnTo>
                    <a:pt x="419036" y="723"/>
                  </a:lnTo>
                  <a:lnTo>
                    <a:pt x="444588" y="6845"/>
                  </a:lnTo>
                  <a:lnTo>
                    <a:pt x="449630" y="8635"/>
                  </a:lnTo>
                  <a:lnTo>
                    <a:pt x="454317" y="11163"/>
                  </a:lnTo>
                  <a:lnTo>
                    <a:pt x="459359" y="13677"/>
                  </a:lnTo>
                  <a:lnTo>
                    <a:pt x="463677" y="16560"/>
                  </a:lnTo>
                  <a:lnTo>
                    <a:pt x="483831" y="33845"/>
                  </a:lnTo>
                  <a:lnTo>
                    <a:pt x="487438" y="37795"/>
                  </a:lnTo>
                  <a:lnTo>
                    <a:pt x="503275" y="65519"/>
                  </a:lnTo>
                  <a:lnTo>
                    <a:pt x="505078" y="70561"/>
                  </a:lnTo>
                  <a:lnTo>
                    <a:pt x="506514" y="75603"/>
                  </a:lnTo>
                  <a:lnTo>
                    <a:pt x="507949" y="80644"/>
                  </a:lnTo>
                  <a:lnTo>
                    <a:pt x="509028" y="86042"/>
                  </a:lnTo>
                  <a:lnTo>
                    <a:pt x="509397" y="91084"/>
                  </a:lnTo>
                  <a:lnTo>
                    <a:pt x="510120" y="96481"/>
                  </a:lnTo>
                  <a:lnTo>
                    <a:pt x="510120" y="101879"/>
                  </a:lnTo>
                  <a:lnTo>
                    <a:pt x="510476" y="408241"/>
                  </a:lnTo>
                  <a:lnTo>
                    <a:pt x="510120" y="408241"/>
                  </a:lnTo>
                  <a:lnTo>
                    <a:pt x="510120" y="413638"/>
                  </a:lnTo>
                  <a:lnTo>
                    <a:pt x="509397" y="419036"/>
                  </a:lnTo>
                  <a:lnTo>
                    <a:pt x="509028" y="424078"/>
                  </a:lnTo>
                  <a:lnTo>
                    <a:pt x="507949" y="429475"/>
                  </a:lnTo>
                  <a:lnTo>
                    <a:pt x="506514" y="434517"/>
                  </a:lnTo>
                  <a:lnTo>
                    <a:pt x="505078" y="439559"/>
                  </a:lnTo>
                  <a:lnTo>
                    <a:pt x="503275" y="444601"/>
                  </a:lnTo>
                  <a:lnTo>
                    <a:pt x="501472" y="449643"/>
                  </a:lnTo>
                  <a:lnTo>
                    <a:pt x="498957" y="454317"/>
                  </a:lnTo>
                  <a:lnTo>
                    <a:pt x="496430" y="459003"/>
                  </a:lnTo>
                  <a:lnTo>
                    <a:pt x="493915" y="463676"/>
                  </a:lnTo>
                  <a:lnTo>
                    <a:pt x="490677" y="467994"/>
                  </a:lnTo>
                  <a:lnTo>
                    <a:pt x="487438" y="472325"/>
                  </a:lnTo>
                  <a:lnTo>
                    <a:pt x="484200" y="476275"/>
                  </a:lnTo>
                  <a:lnTo>
                    <a:pt x="449999" y="501116"/>
                  </a:lnTo>
                  <a:lnTo>
                    <a:pt x="434873" y="506514"/>
                  </a:lnTo>
                  <a:lnTo>
                    <a:pt x="429831" y="507961"/>
                  </a:lnTo>
                  <a:lnTo>
                    <a:pt x="424434" y="508685"/>
                  </a:lnTo>
                  <a:lnTo>
                    <a:pt x="419392" y="509396"/>
                  </a:lnTo>
                  <a:lnTo>
                    <a:pt x="413994" y="510120"/>
                  </a:lnTo>
                  <a:lnTo>
                    <a:pt x="408597" y="510120"/>
                  </a:lnTo>
                  <a:lnTo>
                    <a:pt x="101879" y="510476"/>
                  </a:lnTo>
                  <a:lnTo>
                    <a:pt x="101879" y="510120"/>
                  </a:lnTo>
                  <a:lnTo>
                    <a:pt x="96469" y="510120"/>
                  </a:lnTo>
                  <a:lnTo>
                    <a:pt x="91071" y="509396"/>
                  </a:lnTo>
                  <a:lnTo>
                    <a:pt x="86029" y="509041"/>
                  </a:lnTo>
                  <a:lnTo>
                    <a:pt x="80632" y="507961"/>
                  </a:lnTo>
                  <a:lnTo>
                    <a:pt x="75590" y="506514"/>
                  </a:lnTo>
                  <a:lnTo>
                    <a:pt x="70548" y="505078"/>
                  </a:lnTo>
                  <a:lnTo>
                    <a:pt x="65519" y="503275"/>
                  </a:lnTo>
                  <a:lnTo>
                    <a:pt x="60477" y="501484"/>
                  </a:lnTo>
                  <a:lnTo>
                    <a:pt x="55791" y="498957"/>
                  </a:lnTo>
                  <a:lnTo>
                    <a:pt x="51117" y="496442"/>
                  </a:lnTo>
                  <a:lnTo>
                    <a:pt x="46431" y="493915"/>
                  </a:lnTo>
                  <a:lnTo>
                    <a:pt x="42113" y="490677"/>
                  </a:lnTo>
                  <a:lnTo>
                    <a:pt x="37795" y="487438"/>
                  </a:lnTo>
                  <a:lnTo>
                    <a:pt x="11150" y="454685"/>
                  </a:lnTo>
                  <a:lnTo>
                    <a:pt x="3594" y="434873"/>
                  </a:lnTo>
                  <a:lnTo>
                    <a:pt x="2159" y="429844"/>
                  </a:lnTo>
                  <a:lnTo>
                    <a:pt x="1435" y="424433"/>
                  </a:lnTo>
                  <a:lnTo>
                    <a:pt x="711" y="419404"/>
                  </a:lnTo>
                  <a:lnTo>
                    <a:pt x="0" y="413994"/>
                  </a:lnTo>
                  <a:lnTo>
                    <a:pt x="0" y="408597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18260" y="5955029"/>
            <a:ext cx="26225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b="1" spc="260" dirty="0">
                <a:solidFill>
                  <a:srgbClr val="262424"/>
                </a:solidFill>
                <a:latin typeface="Trebuchet MS"/>
                <a:cs typeface="Trebuchet MS"/>
              </a:rPr>
              <a:t>3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7654" y="5953569"/>
            <a:ext cx="6296025" cy="159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330" dirty="0">
                <a:solidFill>
                  <a:srgbClr val="262424"/>
                </a:solidFill>
                <a:latin typeface="Trebuchet MS"/>
                <a:cs typeface="Trebuchet MS"/>
              </a:rPr>
              <a:t>A</a:t>
            </a:r>
            <a:r>
              <a:rPr sz="2200" b="1" spc="12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45" dirty="0">
                <a:solidFill>
                  <a:srgbClr val="262424"/>
                </a:solidFill>
                <a:latin typeface="Trebuchet MS"/>
                <a:cs typeface="Trebuchet MS"/>
              </a:rPr>
              <a:t>Brighter</a:t>
            </a:r>
            <a:r>
              <a:rPr sz="2200" b="1" spc="1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10" dirty="0">
                <a:solidFill>
                  <a:srgbClr val="262424"/>
                </a:solidFill>
                <a:latin typeface="Trebuchet MS"/>
                <a:cs typeface="Trebuchet MS"/>
              </a:rPr>
              <a:t>Tomorrow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36200"/>
              </a:lnSpc>
              <a:spcBef>
                <a:spcPts val="1060"/>
              </a:spcBef>
            </a:pPr>
            <a:r>
              <a:rPr sz="1750" spc="210" dirty="0">
                <a:solidFill>
                  <a:srgbClr val="262424"/>
                </a:solidFill>
                <a:latin typeface="Trebuchet MS"/>
                <a:cs typeface="Trebuchet MS"/>
              </a:rPr>
              <a:t>By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harnessing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power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of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innovation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technology,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we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can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create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5" dirty="0">
                <a:solidFill>
                  <a:srgbClr val="262424"/>
                </a:solidFill>
                <a:latin typeface="Trebuchet MS"/>
                <a:cs typeface="Trebuchet MS"/>
              </a:rPr>
              <a:t>a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greener,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more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sustainable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world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25" dirty="0">
                <a:solidFill>
                  <a:srgbClr val="262424"/>
                </a:solidFill>
                <a:latin typeface="Trebuchet MS"/>
                <a:cs typeface="Trebuchet MS"/>
              </a:rPr>
              <a:t>for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generations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to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come.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647636"/>
            <a:ext cx="12887998" cy="7128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5" y="-355"/>
            <a:ext cx="14630400" cy="8229600"/>
            <a:chOff x="-355" y="-355"/>
            <a:chExt cx="14630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12"/>
              <a:ext cx="5486031" cy="82288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7323" y="2730957"/>
              <a:ext cx="4919040" cy="276660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700"/>
              </a:lnSpc>
            </a:pPr>
            <a:r>
              <a:rPr spc="595" dirty="0"/>
              <a:t>Introduction</a:t>
            </a:r>
            <a:r>
              <a:rPr spc="310" dirty="0"/>
              <a:t> </a:t>
            </a:r>
            <a:r>
              <a:rPr spc="575" dirty="0"/>
              <a:t>to </a:t>
            </a:r>
            <a:r>
              <a:rPr spc="610" dirty="0"/>
              <a:t>the</a:t>
            </a:r>
            <a:r>
              <a:rPr spc="285" dirty="0"/>
              <a:t> </a:t>
            </a:r>
            <a:r>
              <a:rPr spc="580" dirty="0"/>
              <a:t>River </a:t>
            </a:r>
            <a:r>
              <a:rPr spc="680" dirty="0"/>
              <a:t>Cleaning</a:t>
            </a:r>
            <a:r>
              <a:rPr spc="295" dirty="0"/>
              <a:t> </a:t>
            </a:r>
            <a:r>
              <a:rPr spc="725" dirty="0"/>
              <a:t>Robot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1105" y="4731822"/>
            <a:ext cx="7057390" cy="184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>
              <a:lnSpc>
                <a:spcPct val="136100"/>
              </a:lnSpc>
              <a:spcBef>
                <a:spcPts val="95"/>
              </a:spcBef>
            </a:pP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Introducing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our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innovative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river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cleaning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robot,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designed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to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tackle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0" dirty="0">
                <a:solidFill>
                  <a:srgbClr val="262424"/>
                </a:solidFill>
                <a:latin typeface="Trebuchet MS"/>
                <a:cs typeface="Trebuchet MS"/>
              </a:rPr>
              <a:t>pressing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issue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of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5" dirty="0">
                <a:solidFill>
                  <a:srgbClr val="262424"/>
                </a:solidFill>
                <a:latin typeface="Trebuchet MS"/>
                <a:cs typeface="Trebuchet MS"/>
              </a:rPr>
              <a:t>polluted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waterways.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This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5" dirty="0">
                <a:solidFill>
                  <a:srgbClr val="262424"/>
                </a:solidFill>
                <a:latin typeface="Trebuchet MS"/>
                <a:cs typeface="Trebuchet MS"/>
              </a:rPr>
              <a:t>state-</a:t>
            </a:r>
            <a:r>
              <a:rPr sz="1750" spc="-25" dirty="0">
                <a:solidFill>
                  <a:srgbClr val="262424"/>
                </a:solidFill>
                <a:latin typeface="Trebuchet MS"/>
                <a:cs typeface="Trebuchet MS"/>
              </a:rPr>
              <a:t>of-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the-art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machine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harnesses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5" dirty="0">
                <a:solidFill>
                  <a:srgbClr val="262424"/>
                </a:solidFill>
                <a:latin typeface="Trebuchet MS"/>
                <a:cs typeface="Trebuchet MS"/>
              </a:rPr>
              <a:t>advanced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technology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to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efficiently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sustainably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remove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waste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from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rivers,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lakes,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5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other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aquatic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environments.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3445" y="6423482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19" h="363220">
                <a:moveTo>
                  <a:pt x="0" y="181432"/>
                </a:moveTo>
                <a:lnTo>
                  <a:pt x="355" y="172440"/>
                </a:lnTo>
                <a:lnTo>
                  <a:pt x="711" y="163080"/>
                </a:lnTo>
                <a:lnTo>
                  <a:pt x="2159" y="154076"/>
                </a:lnTo>
                <a:lnTo>
                  <a:pt x="3594" y="145072"/>
                </a:lnTo>
                <a:lnTo>
                  <a:pt x="5753" y="136080"/>
                </a:lnTo>
                <a:lnTo>
                  <a:pt x="22669" y="93599"/>
                </a:lnTo>
                <a:lnTo>
                  <a:pt x="49669" y="56514"/>
                </a:lnTo>
                <a:lnTo>
                  <a:pt x="85318" y="27724"/>
                </a:lnTo>
                <a:lnTo>
                  <a:pt x="126720" y="8280"/>
                </a:lnTo>
                <a:lnTo>
                  <a:pt x="171716" y="355"/>
                </a:lnTo>
                <a:lnTo>
                  <a:pt x="181076" y="0"/>
                </a:lnTo>
                <a:lnTo>
                  <a:pt x="181432" y="0"/>
                </a:lnTo>
                <a:lnTo>
                  <a:pt x="228231" y="6121"/>
                </a:lnTo>
                <a:lnTo>
                  <a:pt x="271792" y="24117"/>
                </a:lnTo>
                <a:lnTo>
                  <a:pt x="309232" y="52920"/>
                </a:lnTo>
                <a:lnTo>
                  <a:pt x="333349" y="82435"/>
                </a:lnTo>
                <a:lnTo>
                  <a:pt x="353517" y="124917"/>
                </a:lnTo>
                <a:lnTo>
                  <a:pt x="362153" y="171716"/>
                </a:lnTo>
                <a:lnTo>
                  <a:pt x="362508" y="181076"/>
                </a:lnTo>
                <a:lnTo>
                  <a:pt x="362877" y="181432"/>
                </a:lnTo>
                <a:lnTo>
                  <a:pt x="362508" y="190792"/>
                </a:lnTo>
                <a:lnTo>
                  <a:pt x="361797" y="200520"/>
                </a:lnTo>
                <a:lnTo>
                  <a:pt x="350989" y="246240"/>
                </a:lnTo>
                <a:lnTo>
                  <a:pt x="328320" y="287997"/>
                </a:lnTo>
                <a:lnTo>
                  <a:pt x="295909" y="322199"/>
                </a:lnTo>
                <a:lnTo>
                  <a:pt x="263880" y="343077"/>
                </a:lnTo>
                <a:lnTo>
                  <a:pt x="219595" y="358914"/>
                </a:lnTo>
                <a:lnTo>
                  <a:pt x="181800" y="362877"/>
                </a:lnTo>
                <a:lnTo>
                  <a:pt x="181432" y="362877"/>
                </a:lnTo>
                <a:lnTo>
                  <a:pt x="172440" y="362521"/>
                </a:lnTo>
                <a:lnTo>
                  <a:pt x="163080" y="362153"/>
                </a:lnTo>
                <a:lnTo>
                  <a:pt x="154076" y="360718"/>
                </a:lnTo>
                <a:lnTo>
                  <a:pt x="110159" y="348475"/>
                </a:lnTo>
                <a:lnTo>
                  <a:pt x="70548" y="325081"/>
                </a:lnTo>
                <a:lnTo>
                  <a:pt x="38150" y="292671"/>
                </a:lnTo>
                <a:lnTo>
                  <a:pt x="14757" y="253441"/>
                </a:lnTo>
                <a:lnTo>
                  <a:pt x="11518" y="244792"/>
                </a:lnTo>
                <a:lnTo>
                  <a:pt x="8280" y="236156"/>
                </a:lnTo>
                <a:lnTo>
                  <a:pt x="355" y="191160"/>
                </a:lnTo>
                <a:lnTo>
                  <a:pt x="0" y="181800"/>
                </a:lnTo>
                <a:lnTo>
                  <a:pt x="0" y="181432"/>
                </a:lnTo>
                <a:close/>
              </a:path>
            </a:pathLst>
          </a:custGeom>
          <a:ln w="7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5" y="-355"/>
            <a:ext cx="14630400" cy="8229600"/>
            <a:chOff x="-355" y="-355"/>
            <a:chExt cx="14630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12"/>
              <a:ext cx="5486031" cy="82288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7323" y="2484716"/>
              <a:ext cx="4919040" cy="32587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1105" y="772465"/>
            <a:ext cx="7132955" cy="141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590"/>
              </a:lnSpc>
            </a:pPr>
            <a:r>
              <a:rPr spc="420" dirty="0"/>
              <a:t>The</a:t>
            </a:r>
            <a:r>
              <a:rPr spc="225" dirty="0"/>
              <a:t> </a:t>
            </a:r>
            <a:r>
              <a:rPr spc="455" dirty="0"/>
              <a:t>Problem:</a:t>
            </a:r>
            <a:r>
              <a:rPr spc="229" dirty="0"/>
              <a:t> </a:t>
            </a:r>
            <a:r>
              <a:rPr spc="425" dirty="0"/>
              <a:t>Polluted </a:t>
            </a:r>
            <a:r>
              <a:rPr spc="530" dirty="0"/>
              <a:t>Waterways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89635" y="2465425"/>
            <a:ext cx="3672840" cy="3144520"/>
            <a:chOff x="789635" y="2465425"/>
            <a:chExt cx="3672840" cy="3144520"/>
          </a:xfrm>
        </p:grpSpPr>
        <p:sp>
          <p:nvSpPr>
            <p:cNvPr id="7" name="object 7"/>
            <p:cNvSpPr/>
            <p:nvPr/>
          </p:nvSpPr>
          <p:spPr>
            <a:xfrm>
              <a:off x="793445" y="2469235"/>
              <a:ext cx="3665220" cy="3136900"/>
            </a:xfrm>
            <a:custGeom>
              <a:avLst/>
              <a:gdLst/>
              <a:ahLst/>
              <a:cxnLst/>
              <a:rect l="l" t="t" r="r" b="b"/>
              <a:pathLst>
                <a:path w="3665220" h="3136900">
                  <a:moveTo>
                    <a:pt x="3567950" y="0"/>
                  </a:moveTo>
                  <a:lnTo>
                    <a:pt x="96469" y="0"/>
                  </a:lnTo>
                  <a:lnTo>
                    <a:pt x="91071" y="723"/>
                  </a:lnTo>
                  <a:lnTo>
                    <a:pt x="86029" y="1079"/>
                  </a:lnTo>
                  <a:lnTo>
                    <a:pt x="42113" y="19443"/>
                  </a:lnTo>
                  <a:lnTo>
                    <a:pt x="13677" y="50761"/>
                  </a:lnTo>
                  <a:lnTo>
                    <a:pt x="711" y="91084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3040202"/>
                  </a:lnTo>
                  <a:lnTo>
                    <a:pt x="2159" y="3056039"/>
                  </a:lnTo>
                  <a:lnTo>
                    <a:pt x="19431" y="3094558"/>
                  </a:lnTo>
                  <a:lnTo>
                    <a:pt x="60477" y="3127679"/>
                  </a:lnTo>
                  <a:lnTo>
                    <a:pt x="91071" y="3135604"/>
                  </a:lnTo>
                  <a:lnTo>
                    <a:pt x="96469" y="3136328"/>
                  </a:lnTo>
                  <a:lnTo>
                    <a:pt x="101879" y="3136328"/>
                  </a:lnTo>
                  <a:lnTo>
                    <a:pt x="101879" y="3136684"/>
                  </a:lnTo>
                  <a:lnTo>
                    <a:pt x="3568319" y="3136328"/>
                  </a:lnTo>
                  <a:lnTo>
                    <a:pt x="3608997" y="3125165"/>
                  </a:lnTo>
                  <a:lnTo>
                    <a:pt x="3641750" y="3098520"/>
                  </a:lnTo>
                  <a:lnTo>
                    <a:pt x="3662273" y="3055683"/>
                  </a:lnTo>
                  <a:lnTo>
                    <a:pt x="3663708" y="3045244"/>
                  </a:lnTo>
                  <a:lnTo>
                    <a:pt x="3664432" y="3039846"/>
                  </a:lnTo>
                  <a:lnTo>
                    <a:pt x="3664432" y="3034449"/>
                  </a:lnTo>
                  <a:lnTo>
                    <a:pt x="3664800" y="3034449"/>
                  </a:lnTo>
                  <a:lnTo>
                    <a:pt x="3664432" y="96481"/>
                  </a:lnTo>
                  <a:lnTo>
                    <a:pt x="3663708" y="91084"/>
                  </a:lnTo>
                  <a:lnTo>
                    <a:pt x="3663353" y="86042"/>
                  </a:lnTo>
                  <a:lnTo>
                    <a:pt x="3662273" y="80645"/>
                  </a:lnTo>
                  <a:lnTo>
                    <a:pt x="3644988" y="42125"/>
                  </a:lnTo>
                  <a:lnTo>
                    <a:pt x="3613670" y="13690"/>
                  </a:lnTo>
                  <a:lnTo>
                    <a:pt x="3573360" y="723"/>
                  </a:lnTo>
                  <a:lnTo>
                    <a:pt x="3567950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3445" y="2469235"/>
              <a:ext cx="3665220" cy="3136900"/>
            </a:xfrm>
            <a:custGeom>
              <a:avLst/>
              <a:gdLst/>
              <a:ahLst/>
              <a:cxnLst/>
              <a:rect l="l" t="t" r="r" b="b"/>
              <a:pathLst>
                <a:path w="3665220" h="3136900">
                  <a:moveTo>
                    <a:pt x="0" y="101879"/>
                  </a:moveTo>
                  <a:lnTo>
                    <a:pt x="0" y="96481"/>
                  </a:lnTo>
                  <a:lnTo>
                    <a:pt x="711" y="91084"/>
                  </a:lnTo>
                  <a:lnTo>
                    <a:pt x="11150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31" y="42125"/>
                  </a:lnTo>
                  <a:lnTo>
                    <a:pt x="22669" y="37807"/>
                  </a:lnTo>
                  <a:lnTo>
                    <a:pt x="26276" y="33845"/>
                  </a:lnTo>
                  <a:lnTo>
                    <a:pt x="29870" y="29883"/>
                  </a:lnTo>
                  <a:lnTo>
                    <a:pt x="33832" y="26288"/>
                  </a:lnTo>
                  <a:lnTo>
                    <a:pt x="65519" y="6845"/>
                  </a:lnTo>
                  <a:lnTo>
                    <a:pt x="70548" y="5041"/>
                  </a:lnTo>
                  <a:lnTo>
                    <a:pt x="75590" y="3606"/>
                  </a:lnTo>
                  <a:lnTo>
                    <a:pt x="80632" y="2159"/>
                  </a:lnTo>
                  <a:lnTo>
                    <a:pt x="86029" y="1079"/>
                  </a:lnTo>
                  <a:lnTo>
                    <a:pt x="91071" y="723"/>
                  </a:lnTo>
                  <a:lnTo>
                    <a:pt x="96469" y="0"/>
                  </a:lnTo>
                  <a:lnTo>
                    <a:pt x="101879" y="0"/>
                  </a:lnTo>
                  <a:lnTo>
                    <a:pt x="3562553" y="0"/>
                  </a:lnTo>
                  <a:lnTo>
                    <a:pt x="3567950" y="0"/>
                  </a:lnTo>
                  <a:lnTo>
                    <a:pt x="3573360" y="723"/>
                  </a:lnTo>
                  <a:lnTo>
                    <a:pt x="3578390" y="1079"/>
                  </a:lnTo>
                  <a:lnTo>
                    <a:pt x="3583800" y="2159"/>
                  </a:lnTo>
                  <a:lnTo>
                    <a:pt x="3588829" y="3606"/>
                  </a:lnTo>
                  <a:lnTo>
                    <a:pt x="3593871" y="5041"/>
                  </a:lnTo>
                  <a:lnTo>
                    <a:pt x="3598913" y="6845"/>
                  </a:lnTo>
                  <a:lnTo>
                    <a:pt x="3603955" y="8648"/>
                  </a:lnTo>
                  <a:lnTo>
                    <a:pt x="3608628" y="11163"/>
                  </a:lnTo>
                  <a:lnTo>
                    <a:pt x="3630599" y="26288"/>
                  </a:lnTo>
                  <a:lnTo>
                    <a:pt x="3634549" y="29883"/>
                  </a:lnTo>
                  <a:lnTo>
                    <a:pt x="3653269" y="55803"/>
                  </a:lnTo>
                  <a:lnTo>
                    <a:pt x="3655796" y="60490"/>
                  </a:lnTo>
                  <a:lnTo>
                    <a:pt x="3663708" y="91084"/>
                  </a:lnTo>
                  <a:lnTo>
                    <a:pt x="3664432" y="96481"/>
                  </a:lnTo>
                  <a:lnTo>
                    <a:pt x="3664432" y="101879"/>
                  </a:lnTo>
                  <a:lnTo>
                    <a:pt x="3664800" y="3034449"/>
                  </a:lnTo>
                  <a:lnTo>
                    <a:pt x="3664432" y="3034449"/>
                  </a:lnTo>
                  <a:lnTo>
                    <a:pt x="3664432" y="3039846"/>
                  </a:lnTo>
                  <a:lnTo>
                    <a:pt x="3663708" y="3045244"/>
                  </a:lnTo>
                  <a:lnTo>
                    <a:pt x="3663353" y="3050286"/>
                  </a:lnTo>
                  <a:lnTo>
                    <a:pt x="3653269" y="3080524"/>
                  </a:lnTo>
                  <a:lnTo>
                    <a:pt x="3650754" y="3085198"/>
                  </a:lnTo>
                  <a:lnTo>
                    <a:pt x="3648240" y="3089884"/>
                  </a:lnTo>
                  <a:lnTo>
                    <a:pt x="3644988" y="3094202"/>
                  </a:lnTo>
                  <a:lnTo>
                    <a:pt x="3641750" y="3098520"/>
                  </a:lnTo>
                  <a:lnTo>
                    <a:pt x="3608997" y="3125165"/>
                  </a:lnTo>
                  <a:lnTo>
                    <a:pt x="3589197" y="3132721"/>
                  </a:lnTo>
                  <a:lnTo>
                    <a:pt x="3584155" y="3134169"/>
                  </a:lnTo>
                  <a:lnTo>
                    <a:pt x="3578758" y="3134880"/>
                  </a:lnTo>
                  <a:lnTo>
                    <a:pt x="3573716" y="3135604"/>
                  </a:lnTo>
                  <a:lnTo>
                    <a:pt x="3568319" y="3136328"/>
                  </a:lnTo>
                  <a:lnTo>
                    <a:pt x="3562908" y="3136328"/>
                  </a:lnTo>
                  <a:lnTo>
                    <a:pt x="101879" y="3136684"/>
                  </a:lnTo>
                  <a:lnTo>
                    <a:pt x="101879" y="3136328"/>
                  </a:lnTo>
                  <a:lnTo>
                    <a:pt x="96469" y="3136328"/>
                  </a:lnTo>
                  <a:lnTo>
                    <a:pt x="91071" y="3135604"/>
                  </a:lnTo>
                  <a:lnTo>
                    <a:pt x="86029" y="3135249"/>
                  </a:lnTo>
                  <a:lnTo>
                    <a:pt x="80632" y="3134169"/>
                  </a:lnTo>
                  <a:lnTo>
                    <a:pt x="75590" y="3132721"/>
                  </a:lnTo>
                  <a:lnTo>
                    <a:pt x="70548" y="3131286"/>
                  </a:lnTo>
                  <a:lnTo>
                    <a:pt x="65519" y="3129483"/>
                  </a:lnTo>
                  <a:lnTo>
                    <a:pt x="60477" y="3127679"/>
                  </a:lnTo>
                  <a:lnTo>
                    <a:pt x="55791" y="3125165"/>
                  </a:lnTo>
                  <a:lnTo>
                    <a:pt x="51117" y="3122650"/>
                  </a:lnTo>
                  <a:lnTo>
                    <a:pt x="46431" y="3120123"/>
                  </a:lnTo>
                  <a:lnTo>
                    <a:pt x="42113" y="3116884"/>
                  </a:lnTo>
                  <a:lnTo>
                    <a:pt x="37795" y="3113646"/>
                  </a:lnTo>
                  <a:lnTo>
                    <a:pt x="11150" y="3080880"/>
                  </a:lnTo>
                  <a:lnTo>
                    <a:pt x="3594" y="3061081"/>
                  </a:lnTo>
                  <a:lnTo>
                    <a:pt x="2159" y="3056039"/>
                  </a:lnTo>
                  <a:lnTo>
                    <a:pt x="1435" y="3050641"/>
                  </a:lnTo>
                  <a:lnTo>
                    <a:pt x="711" y="3045599"/>
                  </a:lnTo>
                  <a:lnTo>
                    <a:pt x="0" y="3040202"/>
                  </a:lnTo>
                  <a:lnTo>
                    <a:pt x="0" y="3034804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04734" y="2750654"/>
            <a:ext cx="2830830" cy="26784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29" dirty="0">
                <a:solidFill>
                  <a:srgbClr val="262424"/>
                </a:solidFill>
                <a:latin typeface="Trebuchet MS"/>
                <a:cs typeface="Trebuchet MS"/>
              </a:rPr>
              <a:t>Plastic</a:t>
            </a:r>
            <a:r>
              <a:rPr sz="2200" b="1" spc="11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300" dirty="0">
                <a:solidFill>
                  <a:srgbClr val="262424"/>
                </a:solidFill>
                <a:latin typeface="Trebuchet MS"/>
                <a:cs typeface="Trebuchet MS"/>
              </a:rPr>
              <a:t>Waste</a:t>
            </a:r>
            <a:endParaRPr sz="2200" dirty="0">
              <a:latin typeface="Trebuchet MS"/>
              <a:cs typeface="Trebuchet MS"/>
            </a:endParaRPr>
          </a:p>
          <a:p>
            <a:pPr marL="12700" marR="5080">
              <a:lnSpc>
                <a:spcPct val="136100"/>
              </a:lnSpc>
              <a:spcBef>
                <a:spcPts val="1060"/>
              </a:spcBef>
            </a:pP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Plastic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pollution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is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a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significant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threat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to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aquatic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ecosystems,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endangering</a:t>
            </a:r>
            <a:r>
              <a:rPr sz="1750" spc="20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262424"/>
                </a:solidFill>
                <a:latin typeface="Trebuchet MS"/>
                <a:cs typeface="Trebuchet MS"/>
              </a:rPr>
              <a:t>wildlife</a:t>
            </a:r>
            <a:r>
              <a:rPr sz="1750" spc="204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and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disrupting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delicate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food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webs.</a:t>
            </a:r>
            <a:endParaRPr sz="175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81232" y="2465425"/>
            <a:ext cx="3672840" cy="3144520"/>
            <a:chOff x="4681232" y="2465425"/>
            <a:chExt cx="3672840" cy="3144520"/>
          </a:xfrm>
        </p:grpSpPr>
        <p:sp>
          <p:nvSpPr>
            <p:cNvPr id="11" name="object 11"/>
            <p:cNvSpPr/>
            <p:nvPr/>
          </p:nvSpPr>
          <p:spPr>
            <a:xfrm>
              <a:off x="4685042" y="2469235"/>
              <a:ext cx="3665220" cy="3136900"/>
            </a:xfrm>
            <a:custGeom>
              <a:avLst/>
              <a:gdLst/>
              <a:ahLst/>
              <a:cxnLst/>
              <a:rect l="l" t="t" r="r" b="b"/>
              <a:pathLst>
                <a:path w="3665220" h="3136900">
                  <a:moveTo>
                    <a:pt x="3567963" y="0"/>
                  </a:moveTo>
                  <a:lnTo>
                    <a:pt x="96481" y="0"/>
                  </a:lnTo>
                  <a:lnTo>
                    <a:pt x="91071" y="723"/>
                  </a:lnTo>
                  <a:lnTo>
                    <a:pt x="86042" y="1079"/>
                  </a:lnTo>
                  <a:lnTo>
                    <a:pt x="42113" y="19443"/>
                  </a:lnTo>
                  <a:lnTo>
                    <a:pt x="13677" y="50761"/>
                  </a:lnTo>
                  <a:lnTo>
                    <a:pt x="711" y="91084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3040202"/>
                  </a:lnTo>
                  <a:lnTo>
                    <a:pt x="2159" y="3056039"/>
                  </a:lnTo>
                  <a:lnTo>
                    <a:pt x="19430" y="3094558"/>
                  </a:lnTo>
                  <a:lnTo>
                    <a:pt x="60477" y="3127679"/>
                  </a:lnTo>
                  <a:lnTo>
                    <a:pt x="91071" y="3135604"/>
                  </a:lnTo>
                  <a:lnTo>
                    <a:pt x="96481" y="3136328"/>
                  </a:lnTo>
                  <a:lnTo>
                    <a:pt x="101879" y="3136328"/>
                  </a:lnTo>
                  <a:lnTo>
                    <a:pt x="101879" y="3136684"/>
                  </a:lnTo>
                  <a:lnTo>
                    <a:pt x="3568318" y="3136328"/>
                  </a:lnTo>
                  <a:lnTo>
                    <a:pt x="3608997" y="3125165"/>
                  </a:lnTo>
                  <a:lnTo>
                    <a:pt x="3641763" y="3098520"/>
                  </a:lnTo>
                  <a:lnTo>
                    <a:pt x="3662273" y="3055683"/>
                  </a:lnTo>
                  <a:lnTo>
                    <a:pt x="3663721" y="3045244"/>
                  </a:lnTo>
                  <a:lnTo>
                    <a:pt x="3664432" y="3039846"/>
                  </a:lnTo>
                  <a:lnTo>
                    <a:pt x="3664432" y="3034449"/>
                  </a:lnTo>
                  <a:lnTo>
                    <a:pt x="3664800" y="3034449"/>
                  </a:lnTo>
                  <a:lnTo>
                    <a:pt x="3664432" y="96481"/>
                  </a:lnTo>
                  <a:lnTo>
                    <a:pt x="3663721" y="91084"/>
                  </a:lnTo>
                  <a:lnTo>
                    <a:pt x="3663353" y="86042"/>
                  </a:lnTo>
                  <a:lnTo>
                    <a:pt x="3662273" y="80645"/>
                  </a:lnTo>
                  <a:lnTo>
                    <a:pt x="3645001" y="42125"/>
                  </a:lnTo>
                  <a:lnTo>
                    <a:pt x="3613683" y="13690"/>
                  </a:lnTo>
                  <a:lnTo>
                    <a:pt x="3573360" y="723"/>
                  </a:lnTo>
                  <a:lnTo>
                    <a:pt x="3567963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85042" y="2469235"/>
              <a:ext cx="3665220" cy="3136900"/>
            </a:xfrm>
            <a:custGeom>
              <a:avLst/>
              <a:gdLst/>
              <a:ahLst/>
              <a:cxnLst/>
              <a:rect l="l" t="t" r="r" b="b"/>
              <a:pathLst>
                <a:path w="3665220" h="3136900">
                  <a:moveTo>
                    <a:pt x="0" y="101879"/>
                  </a:moveTo>
                  <a:lnTo>
                    <a:pt x="0" y="96481"/>
                  </a:lnTo>
                  <a:lnTo>
                    <a:pt x="711" y="91084"/>
                  </a:lnTo>
                  <a:lnTo>
                    <a:pt x="11163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30" y="42125"/>
                  </a:lnTo>
                  <a:lnTo>
                    <a:pt x="22682" y="37807"/>
                  </a:lnTo>
                  <a:lnTo>
                    <a:pt x="26276" y="33845"/>
                  </a:lnTo>
                  <a:lnTo>
                    <a:pt x="29883" y="29883"/>
                  </a:lnTo>
                  <a:lnTo>
                    <a:pt x="33832" y="26288"/>
                  </a:lnTo>
                  <a:lnTo>
                    <a:pt x="37795" y="22682"/>
                  </a:lnTo>
                  <a:lnTo>
                    <a:pt x="65519" y="6845"/>
                  </a:lnTo>
                  <a:lnTo>
                    <a:pt x="70561" y="5041"/>
                  </a:lnTo>
                  <a:lnTo>
                    <a:pt x="75603" y="3606"/>
                  </a:lnTo>
                  <a:lnTo>
                    <a:pt x="80632" y="2159"/>
                  </a:lnTo>
                  <a:lnTo>
                    <a:pt x="86042" y="1079"/>
                  </a:lnTo>
                  <a:lnTo>
                    <a:pt x="91071" y="723"/>
                  </a:lnTo>
                  <a:lnTo>
                    <a:pt x="96481" y="0"/>
                  </a:lnTo>
                  <a:lnTo>
                    <a:pt x="101879" y="0"/>
                  </a:lnTo>
                  <a:lnTo>
                    <a:pt x="3562553" y="0"/>
                  </a:lnTo>
                  <a:lnTo>
                    <a:pt x="3567963" y="0"/>
                  </a:lnTo>
                  <a:lnTo>
                    <a:pt x="3573360" y="723"/>
                  </a:lnTo>
                  <a:lnTo>
                    <a:pt x="3578402" y="1079"/>
                  </a:lnTo>
                  <a:lnTo>
                    <a:pt x="3583800" y="2159"/>
                  </a:lnTo>
                  <a:lnTo>
                    <a:pt x="3588842" y="3606"/>
                  </a:lnTo>
                  <a:lnTo>
                    <a:pt x="3593871" y="5041"/>
                  </a:lnTo>
                  <a:lnTo>
                    <a:pt x="3598913" y="6845"/>
                  </a:lnTo>
                  <a:lnTo>
                    <a:pt x="3603955" y="8648"/>
                  </a:lnTo>
                  <a:lnTo>
                    <a:pt x="3608641" y="11163"/>
                  </a:lnTo>
                  <a:lnTo>
                    <a:pt x="3630599" y="26288"/>
                  </a:lnTo>
                  <a:lnTo>
                    <a:pt x="3634562" y="29883"/>
                  </a:lnTo>
                  <a:lnTo>
                    <a:pt x="3638156" y="33845"/>
                  </a:lnTo>
                  <a:lnTo>
                    <a:pt x="3641763" y="37807"/>
                  </a:lnTo>
                  <a:lnTo>
                    <a:pt x="3645001" y="42125"/>
                  </a:lnTo>
                  <a:lnTo>
                    <a:pt x="3660838" y="75603"/>
                  </a:lnTo>
                  <a:lnTo>
                    <a:pt x="3662273" y="80645"/>
                  </a:lnTo>
                  <a:lnTo>
                    <a:pt x="3663353" y="86042"/>
                  </a:lnTo>
                  <a:lnTo>
                    <a:pt x="3663721" y="91084"/>
                  </a:lnTo>
                  <a:lnTo>
                    <a:pt x="3664432" y="96481"/>
                  </a:lnTo>
                  <a:lnTo>
                    <a:pt x="3664432" y="101879"/>
                  </a:lnTo>
                  <a:lnTo>
                    <a:pt x="3664800" y="3034449"/>
                  </a:lnTo>
                  <a:lnTo>
                    <a:pt x="3664432" y="3034449"/>
                  </a:lnTo>
                  <a:lnTo>
                    <a:pt x="3664432" y="3039846"/>
                  </a:lnTo>
                  <a:lnTo>
                    <a:pt x="3663721" y="3045244"/>
                  </a:lnTo>
                  <a:lnTo>
                    <a:pt x="3663353" y="3050286"/>
                  </a:lnTo>
                  <a:lnTo>
                    <a:pt x="3662273" y="3055683"/>
                  </a:lnTo>
                  <a:lnTo>
                    <a:pt x="3660838" y="3060725"/>
                  </a:lnTo>
                  <a:lnTo>
                    <a:pt x="3659403" y="3065767"/>
                  </a:lnTo>
                  <a:lnTo>
                    <a:pt x="3657599" y="3070809"/>
                  </a:lnTo>
                  <a:lnTo>
                    <a:pt x="3655796" y="3075838"/>
                  </a:lnTo>
                  <a:lnTo>
                    <a:pt x="3653282" y="3080524"/>
                  </a:lnTo>
                  <a:lnTo>
                    <a:pt x="3650754" y="3085198"/>
                  </a:lnTo>
                  <a:lnTo>
                    <a:pt x="3648240" y="3089884"/>
                  </a:lnTo>
                  <a:lnTo>
                    <a:pt x="3645001" y="3094202"/>
                  </a:lnTo>
                  <a:lnTo>
                    <a:pt x="3641763" y="3098520"/>
                  </a:lnTo>
                  <a:lnTo>
                    <a:pt x="3638511" y="3102483"/>
                  </a:lnTo>
                  <a:lnTo>
                    <a:pt x="3604323" y="3127324"/>
                  </a:lnTo>
                  <a:lnTo>
                    <a:pt x="3589197" y="3132721"/>
                  </a:lnTo>
                  <a:lnTo>
                    <a:pt x="3584155" y="3134169"/>
                  </a:lnTo>
                  <a:lnTo>
                    <a:pt x="3578758" y="3134880"/>
                  </a:lnTo>
                  <a:lnTo>
                    <a:pt x="3573716" y="3135604"/>
                  </a:lnTo>
                  <a:lnTo>
                    <a:pt x="3568318" y="3136328"/>
                  </a:lnTo>
                  <a:lnTo>
                    <a:pt x="3562921" y="3136328"/>
                  </a:lnTo>
                  <a:lnTo>
                    <a:pt x="101879" y="3136684"/>
                  </a:lnTo>
                  <a:lnTo>
                    <a:pt x="101879" y="3136328"/>
                  </a:lnTo>
                  <a:lnTo>
                    <a:pt x="96481" y="3136328"/>
                  </a:lnTo>
                  <a:lnTo>
                    <a:pt x="91071" y="3135604"/>
                  </a:lnTo>
                  <a:lnTo>
                    <a:pt x="86042" y="3135249"/>
                  </a:lnTo>
                  <a:lnTo>
                    <a:pt x="80632" y="3134169"/>
                  </a:lnTo>
                  <a:lnTo>
                    <a:pt x="75603" y="3132721"/>
                  </a:lnTo>
                  <a:lnTo>
                    <a:pt x="70561" y="3131286"/>
                  </a:lnTo>
                  <a:lnTo>
                    <a:pt x="65519" y="3129483"/>
                  </a:lnTo>
                  <a:lnTo>
                    <a:pt x="60477" y="3127679"/>
                  </a:lnTo>
                  <a:lnTo>
                    <a:pt x="55791" y="3125165"/>
                  </a:lnTo>
                  <a:lnTo>
                    <a:pt x="29883" y="3106445"/>
                  </a:lnTo>
                  <a:lnTo>
                    <a:pt x="26276" y="3102838"/>
                  </a:lnTo>
                  <a:lnTo>
                    <a:pt x="5041" y="3066122"/>
                  </a:lnTo>
                  <a:lnTo>
                    <a:pt x="1435" y="3050641"/>
                  </a:lnTo>
                  <a:lnTo>
                    <a:pt x="711" y="3045599"/>
                  </a:lnTo>
                  <a:lnTo>
                    <a:pt x="0" y="3040202"/>
                  </a:lnTo>
                  <a:lnTo>
                    <a:pt x="0" y="3034804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96345" y="2750654"/>
            <a:ext cx="2950845" cy="30416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40" dirty="0">
                <a:solidFill>
                  <a:srgbClr val="262424"/>
                </a:solidFill>
                <a:latin typeface="Trebuchet MS"/>
                <a:cs typeface="Trebuchet MS"/>
              </a:rPr>
              <a:t>Chemical</a:t>
            </a:r>
            <a:r>
              <a:rPr sz="2200" b="1" spc="1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15" dirty="0">
                <a:solidFill>
                  <a:srgbClr val="262424"/>
                </a:solidFill>
                <a:latin typeface="Trebuchet MS"/>
                <a:cs typeface="Trebuchet MS"/>
              </a:rPr>
              <a:t>Runoff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36100"/>
              </a:lnSpc>
              <a:spcBef>
                <a:spcPts val="1060"/>
              </a:spcBef>
            </a:pP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Industrial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agricultural runoff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can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introduce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harmful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chemicals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0" dirty="0">
                <a:solidFill>
                  <a:srgbClr val="262424"/>
                </a:solidFill>
                <a:latin typeface="Trebuchet MS"/>
                <a:cs typeface="Trebuchet MS"/>
              </a:rPr>
              <a:t>and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toxins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into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waterways,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compromising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water </a:t>
            </a:r>
            <a:r>
              <a:rPr sz="1750" spc="85" dirty="0">
                <a:solidFill>
                  <a:srgbClr val="262424"/>
                </a:solidFill>
                <a:latin typeface="Trebuchet MS"/>
                <a:cs typeface="Trebuchet MS"/>
              </a:rPr>
              <a:t>quality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ecosystem 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health.</a:t>
            </a:r>
            <a:endParaRPr sz="175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89665" y="5828936"/>
            <a:ext cx="7564120" cy="1692910"/>
            <a:chOff x="789665" y="5828936"/>
            <a:chExt cx="7564120" cy="1692910"/>
          </a:xfrm>
        </p:grpSpPr>
        <p:sp>
          <p:nvSpPr>
            <p:cNvPr id="15" name="object 15"/>
            <p:cNvSpPr/>
            <p:nvPr/>
          </p:nvSpPr>
          <p:spPr>
            <a:xfrm>
              <a:off x="793445" y="5832716"/>
              <a:ext cx="7556500" cy="1685289"/>
            </a:xfrm>
            <a:custGeom>
              <a:avLst/>
              <a:gdLst/>
              <a:ahLst/>
              <a:cxnLst/>
              <a:rect l="l" t="t" r="r" b="b"/>
              <a:pathLst>
                <a:path w="7556500" h="1685290">
                  <a:moveTo>
                    <a:pt x="7459560" y="0"/>
                  </a:moveTo>
                  <a:lnTo>
                    <a:pt x="96469" y="0"/>
                  </a:lnTo>
                  <a:lnTo>
                    <a:pt x="91071" y="723"/>
                  </a:lnTo>
                  <a:lnTo>
                    <a:pt x="86029" y="1079"/>
                  </a:lnTo>
                  <a:lnTo>
                    <a:pt x="42113" y="19443"/>
                  </a:lnTo>
                  <a:lnTo>
                    <a:pt x="13677" y="50761"/>
                  </a:lnTo>
                  <a:lnTo>
                    <a:pt x="711" y="91084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1588681"/>
                  </a:lnTo>
                  <a:lnTo>
                    <a:pt x="2159" y="1604518"/>
                  </a:lnTo>
                  <a:lnTo>
                    <a:pt x="19431" y="1643049"/>
                  </a:lnTo>
                  <a:lnTo>
                    <a:pt x="60477" y="1676158"/>
                  </a:lnTo>
                  <a:lnTo>
                    <a:pt x="91071" y="1684083"/>
                  </a:lnTo>
                  <a:lnTo>
                    <a:pt x="96469" y="1684807"/>
                  </a:lnTo>
                  <a:lnTo>
                    <a:pt x="101879" y="1684807"/>
                  </a:lnTo>
                  <a:lnTo>
                    <a:pt x="101879" y="1685163"/>
                  </a:lnTo>
                  <a:lnTo>
                    <a:pt x="7459916" y="1684807"/>
                  </a:lnTo>
                  <a:lnTo>
                    <a:pt x="7500594" y="1673644"/>
                  </a:lnTo>
                  <a:lnTo>
                    <a:pt x="7533360" y="1646999"/>
                  </a:lnTo>
                  <a:lnTo>
                    <a:pt x="7553871" y="1604162"/>
                  </a:lnTo>
                  <a:lnTo>
                    <a:pt x="7555318" y="1593723"/>
                  </a:lnTo>
                  <a:lnTo>
                    <a:pt x="7556030" y="1588325"/>
                  </a:lnTo>
                  <a:lnTo>
                    <a:pt x="7556030" y="1582928"/>
                  </a:lnTo>
                  <a:lnTo>
                    <a:pt x="7556398" y="1582928"/>
                  </a:lnTo>
                  <a:lnTo>
                    <a:pt x="7556030" y="96481"/>
                  </a:lnTo>
                  <a:lnTo>
                    <a:pt x="7555318" y="91084"/>
                  </a:lnTo>
                  <a:lnTo>
                    <a:pt x="7554950" y="86042"/>
                  </a:lnTo>
                  <a:lnTo>
                    <a:pt x="7553871" y="80644"/>
                  </a:lnTo>
                  <a:lnTo>
                    <a:pt x="7536599" y="42125"/>
                  </a:lnTo>
                  <a:lnTo>
                    <a:pt x="7505280" y="13677"/>
                  </a:lnTo>
                  <a:lnTo>
                    <a:pt x="7464958" y="723"/>
                  </a:lnTo>
                  <a:lnTo>
                    <a:pt x="7459560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3445" y="5832716"/>
              <a:ext cx="7556500" cy="1685289"/>
            </a:xfrm>
            <a:custGeom>
              <a:avLst/>
              <a:gdLst/>
              <a:ahLst/>
              <a:cxnLst/>
              <a:rect l="l" t="t" r="r" b="b"/>
              <a:pathLst>
                <a:path w="7556500" h="1685290">
                  <a:moveTo>
                    <a:pt x="0" y="101879"/>
                  </a:moveTo>
                  <a:lnTo>
                    <a:pt x="0" y="96481"/>
                  </a:lnTo>
                  <a:lnTo>
                    <a:pt x="711" y="91084"/>
                  </a:lnTo>
                  <a:lnTo>
                    <a:pt x="1079" y="86042"/>
                  </a:lnTo>
                  <a:lnTo>
                    <a:pt x="2159" y="80644"/>
                  </a:lnTo>
                  <a:lnTo>
                    <a:pt x="3594" y="75603"/>
                  </a:lnTo>
                  <a:lnTo>
                    <a:pt x="5029" y="70561"/>
                  </a:lnTo>
                  <a:lnTo>
                    <a:pt x="6832" y="65519"/>
                  </a:lnTo>
                  <a:lnTo>
                    <a:pt x="8635" y="60477"/>
                  </a:lnTo>
                  <a:lnTo>
                    <a:pt x="11150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31" y="42125"/>
                  </a:lnTo>
                  <a:lnTo>
                    <a:pt x="22669" y="37807"/>
                  </a:lnTo>
                  <a:lnTo>
                    <a:pt x="26276" y="33845"/>
                  </a:lnTo>
                  <a:lnTo>
                    <a:pt x="29870" y="29883"/>
                  </a:lnTo>
                  <a:lnTo>
                    <a:pt x="33832" y="26288"/>
                  </a:lnTo>
                  <a:lnTo>
                    <a:pt x="37795" y="22682"/>
                  </a:lnTo>
                  <a:lnTo>
                    <a:pt x="42113" y="19443"/>
                  </a:lnTo>
                  <a:lnTo>
                    <a:pt x="65519" y="6845"/>
                  </a:lnTo>
                  <a:lnTo>
                    <a:pt x="70548" y="5041"/>
                  </a:lnTo>
                  <a:lnTo>
                    <a:pt x="75590" y="3606"/>
                  </a:lnTo>
                  <a:lnTo>
                    <a:pt x="80632" y="2158"/>
                  </a:lnTo>
                  <a:lnTo>
                    <a:pt x="86029" y="1079"/>
                  </a:lnTo>
                  <a:lnTo>
                    <a:pt x="91071" y="723"/>
                  </a:lnTo>
                  <a:lnTo>
                    <a:pt x="96469" y="0"/>
                  </a:lnTo>
                  <a:lnTo>
                    <a:pt x="101879" y="0"/>
                  </a:lnTo>
                  <a:lnTo>
                    <a:pt x="7454150" y="0"/>
                  </a:lnTo>
                  <a:lnTo>
                    <a:pt x="7459560" y="0"/>
                  </a:lnTo>
                  <a:lnTo>
                    <a:pt x="7464958" y="723"/>
                  </a:lnTo>
                  <a:lnTo>
                    <a:pt x="7470000" y="1079"/>
                  </a:lnTo>
                  <a:lnTo>
                    <a:pt x="7475397" y="2158"/>
                  </a:lnTo>
                  <a:lnTo>
                    <a:pt x="7480439" y="3606"/>
                  </a:lnTo>
                  <a:lnTo>
                    <a:pt x="7485468" y="5041"/>
                  </a:lnTo>
                  <a:lnTo>
                    <a:pt x="7490510" y="6845"/>
                  </a:lnTo>
                  <a:lnTo>
                    <a:pt x="7495552" y="8648"/>
                  </a:lnTo>
                  <a:lnTo>
                    <a:pt x="7500239" y="11163"/>
                  </a:lnTo>
                  <a:lnTo>
                    <a:pt x="7505280" y="13677"/>
                  </a:lnTo>
                  <a:lnTo>
                    <a:pt x="7509598" y="16560"/>
                  </a:lnTo>
                  <a:lnTo>
                    <a:pt x="7513916" y="19443"/>
                  </a:lnTo>
                  <a:lnTo>
                    <a:pt x="7518234" y="22682"/>
                  </a:lnTo>
                  <a:lnTo>
                    <a:pt x="7522197" y="26288"/>
                  </a:lnTo>
                  <a:lnTo>
                    <a:pt x="7526159" y="29883"/>
                  </a:lnTo>
                  <a:lnTo>
                    <a:pt x="7529753" y="33845"/>
                  </a:lnTo>
                  <a:lnTo>
                    <a:pt x="7533360" y="37807"/>
                  </a:lnTo>
                  <a:lnTo>
                    <a:pt x="7536599" y="42125"/>
                  </a:lnTo>
                  <a:lnTo>
                    <a:pt x="7549197" y="65519"/>
                  </a:lnTo>
                  <a:lnTo>
                    <a:pt x="7551000" y="70561"/>
                  </a:lnTo>
                  <a:lnTo>
                    <a:pt x="7552435" y="75603"/>
                  </a:lnTo>
                  <a:lnTo>
                    <a:pt x="7553871" y="80644"/>
                  </a:lnTo>
                  <a:lnTo>
                    <a:pt x="7554950" y="86042"/>
                  </a:lnTo>
                  <a:lnTo>
                    <a:pt x="7555318" y="91084"/>
                  </a:lnTo>
                  <a:lnTo>
                    <a:pt x="7556030" y="96481"/>
                  </a:lnTo>
                  <a:lnTo>
                    <a:pt x="7556030" y="101879"/>
                  </a:lnTo>
                  <a:lnTo>
                    <a:pt x="7556398" y="1582928"/>
                  </a:lnTo>
                  <a:lnTo>
                    <a:pt x="7556030" y="1582928"/>
                  </a:lnTo>
                  <a:lnTo>
                    <a:pt x="7556030" y="1588325"/>
                  </a:lnTo>
                  <a:lnTo>
                    <a:pt x="7555318" y="1593723"/>
                  </a:lnTo>
                  <a:lnTo>
                    <a:pt x="7554950" y="1598764"/>
                  </a:lnTo>
                  <a:lnTo>
                    <a:pt x="7553871" y="1604162"/>
                  </a:lnTo>
                  <a:lnTo>
                    <a:pt x="7552435" y="1609204"/>
                  </a:lnTo>
                  <a:lnTo>
                    <a:pt x="7551000" y="1614246"/>
                  </a:lnTo>
                  <a:lnTo>
                    <a:pt x="7549197" y="1619288"/>
                  </a:lnTo>
                  <a:lnTo>
                    <a:pt x="7547394" y="1624330"/>
                  </a:lnTo>
                  <a:lnTo>
                    <a:pt x="7544879" y="1629003"/>
                  </a:lnTo>
                  <a:lnTo>
                    <a:pt x="7542352" y="1633689"/>
                  </a:lnTo>
                  <a:lnTo>
                    <a:pt x="7539837" y="1638363"/>
                  </a:lnTo>
                  <a:lnTo>
                    <a:pt x="7536599" y="1642681"/>
                  </a:lnTo>
                  <a:lnTo>
                    <a:pt x="7533360" y="1646999"/>
                  </a:lnTo>
                  <a:lnTo>
                    <a:pt x="7530109" y="1650961"/>
                  </a:lnTo>
                  <a:lnTo>
                    <a:pt x="7495921" y="1675803"/>
                  </a:lnTo>
                  <a:lnTo>
                    <a:pt x="7480795" y="1681200"/>
                  </a:lnTo>
                  <a:lnTo>
                    <a:pt x="7475753" y="1682648"/>
                  </a:lnTo>
                  <a:lnTo>
                    <a:pt x="7470355" y="1683359"/>
                  </a:lnTo>
                  <a:lnTo>
                    <a:pt x="7465314" y="1684083"/>
                  </a:lnTo>
                  <a:lnTo>
                    <a:pt x="7459916" y="1684807"/>
                  </a:lnTo>
                  <a:lnTo>
                    <a:pt x="7454519" y="1684807"/>
                  </a:lnTo>
                  <a:lnTo>
                    <a:pt x="101879" y="1685163"/>
                  </a:lnTo>
                  <a:lnTo>
                    <a:pt x="101879" y="1684807"/>
                  </a:lnTo>
                  <a:lnTo>
                    <a:pt x="96469" y="1684807"/>
                  </a:lnTo>
                  <a:lnTo>
                    <a:pt x="91071" y="1684083"/>
                  </a:lnTo>
                  <a:lnTo>
                    <a:pt x="86029" y="1683727"/>
                  </a:lnTo>
                  <a:lnTo>
                    <a:pt x="80632" y="1682648"/>
                  </a:lnTo>
                  <a:lnTo>
                    <a:pt x="75590" y="1681200"/>
                  </a:lnTo>
                  <a:lnTo>
                    <a:pt x="70548" y="1679765"/>
                  </a:lnTo>
                  <a:lnTo>
                    <a:pt x="65519" y="1677962"/>
                  </a:lnTo>
                  <a:lnTo>
                    <a:pt x="60477" y="1676158"/>
                  </a:lnTo>
                  <a:lnTo>
                    <a:pt x="55791" y="1673644"/>
                  </a:lnTo>
                  <a:lnTo>
                    <a:pt x="51117" y="1671129"/>
                  </a:lnTo>
                  <a:lnTo>
                    <a:pt x="46431" y="1668602"/>
                  </a:lnTo>
                  <a:lnTo>
                    <a:pt x="42113" y="1665363"/>
                  </a:lnTo>
                  <a:lnTo>
                    <a:pt x="37795" y="1662125"/>
                  </a:lnTo>
                  <a:lnTo>
                    <a:pt x="11150" y="1629359"/>
                  </a:lnTo>
                  <a:lnTo>
                    <a:pt x="3594" y="1609559"/>
                  </a:lnTo>
                  <a:lnTo>
                    <a:pt x="2159" y="1604518"/>
                  </a:lnTo>
                  <a:lnTo>
                    <a:pt x="1435" y="1599120"/>
                  </a:lnTo>
                  <a:lnTo>
                    <a:pt x="711" y="1594078"/>
                  </a:lnTo>
                  <a:lnTo>
                    <a:pt x="0" y="1588681"/>
                  </a:lnTo>
                  <a:lnTo>
                    <a:pt x="0" y="1583283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04734" y="6113779"/>
            <a:ext cx="6687184" cy="1226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65" dirty="0">
                <a:solidFill>
                  <a:srgbClr val="262424"/>
                </a:solidFill>
                <a:latin typeface="Trebuchet MS"/>
                <a:cs typeface="Trebuchet MS"/>
              </a:rPr>
              <a:t>Debris</a:t>
            </a:r>
            <a:r>
              <a:rPr sz="2200" b="1" spc="12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35" dirty="0">
                <a:solidFill>
                  <a:srgbClr val="262424"/>
                </a:solidFill>
                <a:latin typeface="Trebuchet MS"/>
                <a:cs typeface="Trebuchet MS"/>
              </a:rPr>
              <a:t>Accumulation</a:t>
            </a:r>
            <a:endParaRPr sz="2200" dirty="0">
              <a:latin typeface="Trebuchet MS"/>
              <a:cs typeface="Trebuchet MS"/>
            </a:endParaRPr>
          </a:p>
          <a:p>
            <a:pPr marL="12700" marR="5080">
              <a:lnSpc>
                <a:spcPct val="135700"/>
              </a:lnSpc>
              <a:spcBef>
                <a:spcPts val="1080"/>
              </a:spcBef>
            </a:pP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Floating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debris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sunken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waste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can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obstruct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waterways,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hampering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water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flow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navigation.</a:t>
            </a:r>
            <a:endParaRPr sz="175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2"/>
            <a:ext cx="5486031" cy="822886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0577" y="906742"/>
            <a:ext cx="6885305" cy="1221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810"/>
              </a:lnSpc>
            </a:pPr>
            <a:r>
              <a:rPr sz="3850" spc="405" dirty="0"/>
              <a:t>Our</a:t>
            </a:r>
            <a:r>
              <a:rPr sz="3850" spc="190" dirty="0"/>
              <a:t> </a:t>
            </a:r>
            <a:r>
              <a:rPr sz="3850" spc="360" dirty="0"/>
              <a:t>Solution:</a:t>
            </a:r>
            <a:r>
              <a:rPr sz="3850" spc="185" dirty="0"/>
              <a:t> </a:t>
            </a:r>
            <a:r>
              <a:rPr sz="3850" spc="445" dirty="0"/>
              <a:t>Automated </a:t>
            </a:r>
            <a:r>
              <a:rPr sz="3850" spc="360" dirty="0"/>
              <a:t>River</a:t>
            </a:r>
            <a:r>
              <a:rPr sz="3850" spc="175" dirty="0"/>
              <a:t> </a:t>
            </a:r>
            <a:r>
              <a:rPr sz="3850" spc="405" dirty="0"/>
              <a:t>Cleanup</a:t>
            </a:r>
            <a:endParaRPr sz="38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305" y="2363039"/>
            <a:ext cx="1126612" cy="49598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61021" y="2630424"/>
            <a:ext cx="22860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190" dirty="0">
                <a:solidFill>
                  <a:srgbClr val="262424"/>
                </a:solidFill>
                <a:latin typeface="Trebuchet MS"/>
                <a:cs typeface="Trebuchet MS"/>
              </a:rPr>
              <a:t>1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8583" y="2603779"/>
            <a:ext cx="6156325" cy="1372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135" dirty="0">
                <a:solidFill>
                  <a:srgbClr val="262424"/>
                </a:solidFill>
                <a:latin typeface="Trebuchet MS"/>
                <a:cs typeface="Trebuchet MS"/>
              </a:rPr>
              <a:t>Efficient</a:t>
            </a:r>
            <a:r>
              <a:rPr sz="1900" b="1" spc="10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900" b="1" spc="260" dirty="0">
                <a:solidFill>
                  <a:srgbClr val="262424"/>
                </a:solidFill>
                <a:latin typeface="Trebuchet MS"/>
                <a:cs typeface="Trebuchet MS"/>
              </a:rPr>
              <a:t>Waste</a:t>
            </a:r>
            <a:r>
              <a:rPr sz="1900" b="1" spc="12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900" b="1" spc="229" dirty="0">
                <a:solidFill>
                  <a:srgbClr val="262424"/>
                </a:solidFill>
                <a:latin typeface="Trebuchet MS"/>
                <a:cs typeface="Trebuchet MS"/>
              </a:rPr>
              <a:t>Removal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6700"/>
              </a:lnSpc>
              <a:spcBef>
                <a:spcPts val="915"/>
              </a:spcBef>
            </a:pPr>
            <a:r>
              <a:rPr sz="1500" spc="105" dirty="0">
                <a:solidFill>
                  <a:srgbClr val="262424"/>
                </a:solidFill>
                <a:latin typeface="Trebuchet MS"/>
                <a:cs typeface="Trebuchet MS"/>
              </a:rPr>
              <a:t>The robot's</a:t>
            </a:r>
            <a:r>
              <a:rPr sz="1500" spc="114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30" dirty="0">
                <a:solidFill>
                  <a:srgbClr val="262424"/>
                </a:solidFill>
                <a:latin typeface="Trebuchet MS"/>
                <a:cs typeface="Trebuchet MS"/>
              </a:rPr>
              <a:t>advanced</a:t>
            </a:r>
            <a:r>
              <a:rPr sz="1500" spc="10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62424"/>
                </a:solidFill>
                <a:latin typeface="Trebuchet MS"/>
                <a:cs typeface="Trebuchet MS"/>
              </a:rPr>
              <a:t>filtration</a:t>
            </a:r>
            <a:r>
              <a:rPr sz="1500" spc="10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62424"/>
                </a:solidFill>
                <a:latin typeface="Trebuchet MS"/>
                <a:cs typeface="Trebuchet MS"/>
              </a:rPr>
              <a:t>system</a:t>
            </a:r>
            <a:r>
              <a:rPr sz="1500" spc="11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35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500" spc="11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90" dirty="0">
                <a:solidFill>
                  <a:srgbClr val="262424"/>
                </a:solidFill>
                <a:latin typeface="Trebuchet MS"/>
                <a:cs typeface="Trebuchet MS"/>
              </a:rPr>
              <a:t>specialized</a:t>
            </a:r>
            <a:r>
              <a:rPr sz="1500" spc="11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62424"/>
                </a:solidFill>
                <a:latin typeface="Trebuchet MS"/>
                <a:cs typeface="Trebuchet MS"/>
              </a:rPr>
              <a:t>tools </a:t>
            </a:r>
            <a:r>
              <a:rPr sz="1500" spc="85" dirty="0">
                <a:solidFill>
                  <a:srgbClr val="262424"/>
                </a:solidFill>
                <a:latin typeface="Trebuchet MS"/>
                <a:cs typeface="Trebuchet MS"/>
              </a:rPr>
              <a:t>quickly</a:t>
            </a:r>
            <a:r>
              <a:rPr sz="150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35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50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262424"/>
                </a:solidFill>
                <a:latin typeface="Trebuchet MS"/>
                <a:cs typeface="Trebuchet MS"/>
              </a:rPr>
              <a:t>effectively</a:t>
            </a:r>
            <a:r>
              <a:rPr sz="150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35" dirty="0">
                <a:solidFill>
                  <a:srgbClr val="262424"/>
                </a:solidFill>
                <a:latin typeface="Trebuchet MS"/>
                <a:cs typeface="Trebuchet MS"/>
              </a:rPr>
              <a:t>remove</a:t>
            </a:r>
            <a:r>
              <a:rPr sz="150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62424"/>
                </a:solidFill>
                <a:latin typeface="Trebuchet MS"/>
                <a:cs typeface="Trebuchet MS"/>
              </a:rPr>
              <a:t>a</a:t>
            </a:r>
            <a:r>
              <a:rPr sz="150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95" dirty="0">
                <a:solidFill>
                  <a:srgbClr val="262424"/>
                </a:solidFill>
                <a:latin typeface="Trebuchet MS"/>
                <a:cs typeface="Trebuchet MS"/>
              </a:rPr>
              <a:t>wide</a:t>
            </a:r>
            <a:r>
              <a:rPr sz="150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30" dirty="0">
                <a:solidFill>
                  <a:srgbClr val="262424"/>
                </a:solidFill>
                <a:latin typeface="Trebuchet MS"/>
                <a:cs typeface="Trebuchet MS"/>
              </a:rPr>
              <a:t>range</a:t>
            </a:r>
            <a:r>
              <a:rPr sz="150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62424"/>
                </a:solidFill>
                <a:latin typeface="Trebuchet MS"/>
                <a:cs typeface="Trebuchet MS"/>
              </a:rPr>
              <a:t>of</a:t>
            </a:r>
            <a:r>
              <a:rPr sz="150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62424"/>
                </a:solidFill>
                <a:latin typeface="Trebuchet MS"/>
                <a:cs typeface="Trebuchet MS"/>
              </a:rPr>
              <a:t>pollutants</a:t>
            </a:r>
            <a:r>
              <a:rPr sz="150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262424"/>
                </a:solidFill>
                <a:latin typeface="Trebuchet MS"/>
                <a:cs typeface="Trebuchet MS"/>
              </a:rPr>
              <a:t>from </a:t>
            </a:r>
            <a:r>
              <a:rPr sz="1500" spc="8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50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62424"/>
                </a:solidFill>
                <a:latin typeface="Trebuchet MS"/>
                <a:cs typeface="Trebuchet MS"/>
              </a:rPr>
              <a:t>water.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1021" y="4263376"/>
            <a:ext cx="22860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190" dirty="0">
                <a:solidFill>
                  <a:srgbClr val="262424"/>
                </a:solidFill>
                <a:latin typeface="Trebuchet MS"/>
                <a:cs typeface="Trebuchet MS"/>
              </a:rPr>
              <a:t>2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8583" y="4236732"/>
            <a:ext cx="5841365" cy="1372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250" dirty="0">
                <a:solidFill>
                  <a:srgbClr val="262424"/>
                </a:solidFill>
                <a:latin typeface="Trebuchet MS"/>
                <a:cs typeface="Trebuchet MS"/>
              </a:rPr>
              <a:t>Autonomous</a:t>
            </a:r>
            <a:r>
              <a:rPr sz="1900" b="1" spc="114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900" b="1" spc="195" dirty="0">
                <a:solidFill>
                  <a:srgbClr val="262424"/>
                </a:solidFill>
                <a:latin typeface="Trebuchet MS"/>
                <a:cs typeface="Trebuchet MS"/>
              </a:rPr>
              <a:t>Operation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6700"/>
              </a:lnSpc>
              <a:spcBef>
                <a:spcPts val="920"/>
              </a:spcBef>
            </a:pPr>
            <a:r>
              <a:rPr sz="1500" spc="85" dirty="0">
                <a:solidFill>
                  <a:srgbClr val="262424"/>
                </a:solidFill>
                <a:latin typeface="Trebuchet MS"/>
                <a:cs typeface="Trebuchet MS"/>
              </a:rPr>
              <a:t>With</a:t>
            </a:r>
            <a:r>
              <a:rPr sz="150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262424"/>
                </a:solidFill>
                <a:latin typeface="Trebuchet MS"/>
                <a:cs typeface="Trebuchet MS"/>
              </a:rPr>
              <a:t>its</a:t>
            </a:r>
            <a:r>
              <a:rPr sz="1500" spc="8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62424"/>
                </a:solidFill>
                <a:latin typeface="Trebuchet MS"/>
                <a:cs typeface="Trebuchet MS"/>
              </a:rPr>
              <a:t>self-</a:t>
            </a:r>
            <a:r>
              <a:rPr sz="1500" spc="114" dirty="0">
                <a:solidFill>
                  <a:srgbClr val="262424"/>
                </a:solidFill>
                <a:latin typeface="Trebuchet MS"/>
                <a:cs typeface="Trebuchet MS"/>
              </a:rPr>
              <a:t>navigating</a:t>
            </a:r>
            <a:r>
              <a:rPr sz="1500" spc="65" dirty="0">
                <a:solidFill>
                  <a:srgbClr val="262424"/>
                </a:solidFill>
                <a:latin typeface="Trebuchet MS"/>
                <a:cs typeface="Trebuchet MS"/>
              </a:rPr>
              <a:t> capabilities,</a:t>
            </a:r>
            <a:r>
              <a:rPr sz="1500" spc="85" dirty="0">
                <a:solidFill>
                  <a:srgbClr val="262424"/>
                </a:solidFill>
                <a:latin typeface="Trebuchet MS"/>
                <a:cs typeface="Trebuchet MS"/>
              </a:rPr>
              <a:t> the</a:t>
            </a:r>
            <a:r>
              <a:rPr sz="1500" spc="75" dirty="0">
                <a:solidFill>
                  <a:srgbClr val="262424"/>
                </a:solidFill>
                <a:latin typeface="Trebuchet MS"/>
                <a:cs typeface="Trebuchet MS"/>
              </a:rPr>
              <a:t> robot</a:t>
            </a:r>
            <a:r>
              <a:rPr sz="150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25" dirty="0">
                <a:solidFill>
                  <a:srgbClr val="262424"/>
                </a:solidFill>
                <a:latin typeface="Trebuchet MS"/>
                <a:cs typeface="Trebuchet MS"/>
              </a:rPr>
              <a:t>can</a:t>
            </a:r>
            <a:r>
              <a:rPr sz="1500" spc="7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85" dirty="0">
                <a:solidFill>
                  <a:srgbClr val="262424"/>
                </a:solidFill>
                <a:latin typeface="Trebuchet MS"/>
                <a:cs typeface="Trebuchet MS"/>
              </a:rPr>
              <a:t>operate </a:t>
            </a:r>
            <a:r>
              <a:rPr sz="1500" spc="90" dirty="0">
                <a:solidFill>
                  <a:srgbClr val="262424"/>
                </a:solidFill>
                <a:latin typeface="Trebuchet MS"/>
                <a:cs typeface="Trebuchet MS"/>
              </a:rPr>
              <a:t>independently,</a:t>
            </a:r>
            <a:r>
              <a:rPr sz="150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95" dirty="0">
                <a:solidFill>
                  <a:srgbClr val="262424"/>
                </a:solidFill>
                <a:latin typeface="Trebuchet MS"/>
                <a:cs typeface="Trebuchet MS"/>
              </a:rPr>
              <a:t>optimizing</a:t>
            </a:r>
            <a:r>
              <a:rPr sz="150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25" dirty="0">
                <a:solidFill>
                  <a:srgbClr val="262424"/>
                </a:solidFill>
                <a:latin typeface="Trebuchet MS"/>
                <a:cs typeface="Trebuchet MS"/>
              </a:rPr>
              <a:t>coverage</a:t>
            </a:r>
            <a:r>
              <a:rPr sz="150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35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50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05" dirty="0">
                <a:solidFill>
                  <a:srgbClr val="262424"/>
                </a:solidFill>
                <a:latin typeface="Trebuchet MS"/>
                <a:cs typeface="Trebuchet MS"/>
              </a:rPr>
              <a:t>minimizing</a:t>
            </a:r>
            <a:r>
              <a:rPr sz="150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50" dirty="0">
                <a:solidFill>
                  <a:srgbClr val="262424"/>
                </a:solidFill>
                <a:latin typeface="Trebuchet MS"/>
                <a:cs typeface="Trebuchet MS"/>
              </a:rPr>
              <a:t>human </a:t>
            </a:r>
            <a:r>
              <a:rPr sz="1500" spc="60" dirty="0">
                <a:solidFill>
                  <a:srgbClr val="262424"/>
                </a:solidFill>
                <a:latin typeface="Trebuchet MS"/>
                <a:cs typeface="Trebuchet MS"/>
              </a:rPr>
              <a:t>intervention.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457" y="6210617"/>
            <a:ext cx="22860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190" dirty="0">
                <a:solidFill>
                  <a:srgbClr val="262424"/>
                </a:solidFill>
                <a:latin typeface="Trebuchet MS"/>
                <a:cs typeface="Trebuchet MS"/>
              </a:rPr>
              <a:t>3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7135" y="6182537"/>
            <a:ext cx="6080760" cy="1372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200" dirty="0">
                <a:solidFill>
                  <a:srgbClr val="262424"/>
                </a:solidFill>
                <a:latin typeface="Trebuchet MS"/>
                <a:cs typeface="Trebuchet MS"/>
              </a:rPr>
              <a:t>Environmentally</a:t>
            </a:r>
            <a:r>
              <a:rPr sz="1900" b="1" spc="1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900" b="1" spc="150" dirty="0">
                <a:solidFill>
                  <a:srgbClr val="262424"/>
                </a:solidFill>
                <a:latin typeface="Trebuchet MS"/>
                <a:cs typeface="Trebuchet MS"/>
              </a:rPr>
              <a:t>Friendly</a:t>
            </a:r>
            <a:endParaRPr sz="1900">
              <a:latin typeface="Trebuchet MS"/>
              <a:cs typeface="Trebuchet MS"/>
            </a:endParaRPr>
          </a:p>
          <a:p>
            <a:pPr marL="13970" marR="5080">
              <a:lnSpc>
                <a:spcPct val="136700"/>
              </a:lnSpc>
              <a:spcBef>
                <a:spcPts val="915"/>
              </a:spcBef>
            </a:pPr>
            <a:r>
              <a:rPr sz="1500" spc="95" dirty="0">
                <a:solidFill>
                  <a:srgbClr val="262424"/>
                </a:solidFill>
                <a:latin typeface="Trebuchet MS"/>
                <a:cs typeface="Trebuchet MS"/>
              </a:rPr>
              <a:t>Powered</a:t>
            </a:r>
            <a:r>
              <a:rPr sz="150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45" dirty="0">
                <a:solidFill>
                  <a:srgbClr val="262424"/>
                </a:solidFill>
                <a:latin typeface="Trebuchet MS"/>
                <a:cs typeface="Trebuchet MS"/>
              </a:rPr>
              <a:t>by</a:t>
            </a:r>
            <a:r>
              <a:rPr sz="150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00" dirty="0">
                <a:solidFill>
                  <a:srgbClr val="262424"/>
                </a:solidFill>
                <a:latin typeface="Trebuchet MS"/>
                <a:cs typeface="Trebuchet MS"/>
              </a:rPr>
              <a:t>renewable</a:t>
            </a:r>
            <a:r>
              <a:rPr sz="150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00" dirty="0">
                <a:solidFill>
                  <a:srgbClr val="262424"/>
                </a:solidFill>
                <a:latin typeface="Trebuchet MS"/>
                <a:cs typeface="Trebuchet MS"/>
              </a:rPr>
              <a:t>energy,</a:t>
            </a:r>
            <a:r>
              <a:rPr sz="150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8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50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75" dirty="0">
                <a:solidFill>
                  <a:srgbClr val="262424"/>
                </a:solidFill>
                <a:latin typeface="Trebuchet MS"/>
                <a:cs typeface="Trebuchet MS"/>
              </a:rPr>
              <a:t>robot</a:t>
            </a:r>
            <a:r>
              <a:rPr sz="150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14" dirty="0">
                <a:solidFill>
                  <a:srgbClr val="262424"/>
                </a:solidFill>
                <a:latin typeface="Trebuchet MS"/>
                <a:cs typeface="Trebuchet MS"/>
              </a:rPr>
              <a:t>minimizes</a:t>
            </a:r>
            <a:r>
              <a:rPr sz="150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62424"/>
                </a:solidFill>
                <a:latin typeface="Trebuchet MS"/>
                <a:cs typeface="Trebuchet MS"/>
              </a:rPr>
              <a:t>its</a:t>
            </a:r>
            <a:r>
              <a:rPr sz="150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00" dirty="0">
                <a:solidFill>
                  <a:srgbClr val="262424"/>
                </a:solidFill>
                <a:latin typeface="Trebuchet MS"/>
                <a:cs typeface="Trebuchet MS"/>
              </a:rPr>
              <a:t>carbon </a:t>
            </a:r>
            <a:r>
              <a:rPr sz="1500" spc="60" dirty="0">
                <a:solidFill>
                  <a:srgbClr val="262424"/>
                </a:solidFill>
                <a:latin typeface="Trebuchet MS"/>
                <a:cs typeface="Trebuchet MS"/>
              </a:rPr>
              <a:t>footprint</a:t>
            </a:r>
            <a:r>
              <a:rPr sz="150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35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50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20" dirty="0">
                <a:solidFill>
                  <a:srgbClr val="262424"/>
                </a:solidFill>
                <a:latin typeface="Trebuchet MS"/>
                <a:cs typeface="Trebuchet MS"/>
              </a:rPr>
              <a:t>preserves</a:t>
            </a:r>
            <a:r>
              <a:rPr sz="150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8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50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75" dirty="0">
                <a:solidFill>
                  <a:srgbClr val="262424"/>
                </a:solidFill>
                <a:latin typeface="Trebuchet MS"/>
                <a:cs typeface="Trebuchet MS"/>
              </a:rPr>
              <a:t>delicate</a:t>
            </a:r>
            <a:r>
              <a:rPr sz="150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105" dirty="0">
                <a:solidFill>
                  <a:srgbClr val="262424"/>
                </a:solidFill>
                <a:latin typeface="Trebuchet MS"/>
                <a:cs typeface="Trebuchet MS"/>
              </a:rPr>
              <a:t>balance</a:t>
            </a:r>
            <a:r>
              <a:rPr sz="150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62424"/>
                </a:solidFill>
                <a:latin typeface="Trebuchet MS"/>
                <a:cs typeface="Trebuchet MS"/>
              </a:rPr>
              <a:t>of</a:t>
            </a:r>
            <a:r>
              <a:rPr sz="150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62424"/>
                </a:solidFill>
                <a:latin typeface="Trebuchet MS"/>
                <a:cs typeface="Trebuchet MS"/>
              </a:rPr>
              <a:t>aquatic </a:t>
            </a:r>
            <a:r>
              <a:rPr sz="1500" spc="110" dirty="0">
                <a:solidFill>
                  <a:srgbClr val="262424"/>
                </a:solidFill>
                <a:latin typeface="Trebuchet MS"/>
                <a:cs typeface="Trebuchet MS"/>
              </a:rPr>
              <a:t>ecosystems.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3E8E39-E20E-B6A6-7204-7D626769C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849" y="2205888"/>
            <a:ext cx="5486031" cy="3976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105" y="2419464"/>
            <a:ext cx="8382634" cy="705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30" dirty="0"/>
              <a:t>Key</a:t>
            </a:r>
            <a:r>
              <a:rPr spc="210" dirty="0"/>
              <a:t> </a:t>
            </a:r>
            <a:r>
              <a:rPr spc="459" dirty="0"/>
              <a:t>Features</a:t>
            </a:r>
            <a:r>
              <a:rPr spc="215" dirty="0"/>
              <a:t> </a:t>
            </a:r>
            <a:r>
              <a:rPr spc="409" dirty="0"/>
              <a:t>of</a:t>
            </a:r>
            <a:r>
              <a:rPr spc="220" dirty="0"/>
              <a:t> </a:t>
            </a:r>
            <a:r>
              <a:rPr spc="445" dirty="0"/>
              <a:t>the</a:t>
            </a:r>
            <a:r>
              <a:rPr spc="220" dirty="0"/>
              <a:t> </a:t>
            </a:r>
            <a:r>
              <a:rPr spc="535" dirty="0"/>
              <a:t>Robot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1105" y="3680180"/>
            <a:ext cx="390525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15" dirty="0">
                <a:latin typeface="Trebuchet MS"/>
                <a:cs typeface="Trebuchet MS"/>
              </a:rPr>
              <a:t>Versatile</a:t>
            </a:r>
            <a:r>
              <a:rPr sz="2200" b="1" spc="125" dirty="0">
                <a:latin typeface="Trebuchet MS"/>
                <a:cs typeface="Trebuchet MS"/>
              </a:rPr>
              <a:t> </a:t>
            </a:r>
            <a:r>
              <a:rPr sz="2200" b="1" spc="310" dirty="0">
                <a:latin typeface="Trebuchet MS"/>
                <a:cs typeface="Trebuchet MS"/>
              </a:rPr>
              <a:t>Waste</a:t>
            </a:r>
            <a:r>
              <a:rPr sz="2200" b="1" spc="125" dirty="0">
                <a:latin typeface="Trebuchet MS"/>
                <a:cs typeface="Trebuchet MS"/>
              </a:rPr>
              <a:t> </a:t>
            </a:r>
            <a:r>
              <a:rPr sz="2200" b="1" spc="240" dirty="0">
                <a:latin typeface="Trebuchet MS"/>
                <a:cs typeface="Trebuchet MS"/>
              </a:rPr>
              <a:t>Capture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105" y="4246542"/>
            <a:ext cx="3784600" cy="1477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95"/>
              </a:spcBef>
            </a:pP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robot's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multi-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purpose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collection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70" dirty="0">
                <a:solidFill>
                  <a:srgbClr val="262424"/>
                </a:solidFill>
                <a:latin typeface="Trebuchet MS"/>
                <a:cs typeface="Trebuchet MS"/>
              </a:rPr>
              <a:t>system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can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handle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a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variety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of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pollutants,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from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plastic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waste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to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organic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debris.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339" y="3680180"/>
            <a:ext cx="295656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85" dirty="0">
                <a:latin typeface="Trebuchet MS"/>
                <a:cs typeface="Trebuchet MS"/>
              </a:rPr>
              <a:t>Advanced</a:t>
            </a:r>
            <a:r>
              <a:rPr sz="2200" b="1" spc="114" dirty="0">
                <a:latin typeface="Trebuchet MS"/>
                <a:cs typeface="Trebuchet MS"/>
              </a:rPr>
              <a:t> </a:t>
            </a:r>
            <a:r>
              <a:rPr sz="2200" b="1" spc="295" dirty="0">
                <a:latin typeface="Trebuchet MS"/>
                <a:cs typeface="Trebuchet MS"/>
              </a:rPr>
              <a:t>Sensors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0339" y="4246542"/>
            <a:ext cx="3594100" cy="1477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95"/>
              </a:spcBef>
            </a:pP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Onboard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sensors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continuously monitor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water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quality,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enabling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robot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to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adapt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its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cleanup strategies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in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real-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time.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9218" y="3680180"/>
            <a:ext cx="248158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60" dirty="0">
                <a:latin typeface="Trebuchet MS"/>
                <a:cs typeface="Trebuchet MS"/>
              </a:rPr>
              <a:t>Durable</a:t>
            </a:r>
            <a:r>
              <a:rPr sz="2200" b="1" spc="130" dirty="0">
                <a:latin typeface="Trebuchet MS"/>
                <a:cs typeface="Trebuchet MS"/>
              </a:rPr>
              <a:t> </a:t>
            </a:r>
            <a:r>
              <a:rPr sz="2200" b="1" spc="305" dirty="0">
                <a:latin typeface="Trebuchet MS"/>
                <a:cs typeface="Trebuchet MS"/>
              </a:rPr>
              <a:t>Design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9218" y="4246542"/>
            <a:ext cx="3802379" cy="1477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95"/>
              </a:spcBef>
            </a:pP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Built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to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withstand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5" dirty="0">
                <a:solidFill>
                  <a:srgbClr val="262424"/>
                </a:solidFill>
                <a:latin typeface="Trebuchet MS"/>
                <a:cs typeface="Trebuchet MS"/>
              </a:rPr>
              <a:t>harsh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aquatic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environments,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robot's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sturdy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construction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ensures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reliable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and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long-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lasting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performance.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5" y="-355"/>
            <a:ext cx="14630400" cy="8229600"/>
            <a:chOff x="-355" y="-355"/>
            <a:chExt cx="14630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14630031" cy="82288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55" y="-355"/>
              <a:ext cx="14630400" cy="8229600"/>
            </a:xfrm>
            <a:custGeom>
              <a:avLst/>
              <a:gdLst/>
              <a:ahLst/>
              <a:cxnLst/>
              <a:rect l="l" t="t" r="r" b="b"/>
              <a:pathLst>
                <a:path w="14630400" h="8229600">
                  <a:moveTo>
                    <a:pt x="14630031" y="0"/>
                  </a:moveTo>
                  <a:lnTo>
                    <a:pt x="0" y="0"/>
                  </a:lnTo>
                  <a:lnTo>
                    <a:pt x="0" y="8229231"/>
                  </a:lnTo>
                  <a:lnTo>
                    <a:pt x="7315200" y="8229231"/>
                  </a:lnTo>
                  <a:lnTo>
                    <a:pt x="14630031" y="8229231"/>
                  </a:lnTo>
                  <a:lnTo>
                    <a:pt x="14630031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"/>
              <a:ext cx="14630031" cy="28346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1105" y="3789984"/>
            <a:ext cx="11222355" cy="705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b="1" spc="500" dirty="0">
                <a:latin typeface="Trebuchet MS"/>
                <a:cs typeface="Trebuchet MS"/>
              </a:rPr>
              <a:t>Cleaning</a:t>
            </a:r>
            <a:r>
              <a:rPr sz="4450" b="1" spc="229" dirty="0">
                <a:latin typeface="Trebuchet MS"/>
                <a:cs typeface="Trebuchet MS"/>
              </a:rPr>
              <a:t> </a:t>
            </a:r>
            <a:r>
              <a:rPr sz="4450" b="1" spc="585" dirty="0">
                <a:latin typeface="Trebuchet MS"/>
                <a:cs typeface="Trebuchet MS"/>
              </a:rPr>
              <a:t>Mechanism</a:t>
            </a:r>
            <a:r>
              <a:rPr sz="4450" b="1" spc="240" dirty="0">
                <a:latin typeface="Trebuchet MS"/>
                <a:cs typeface="Trebuchet MS"/>
              </a:rPr>
              <a:t> </a:t>
            </a:r>
            <a:r>
              <a:rPr sz="4450" b="1" spc="580" dirty="0">
                <a:latin typeface="Trebuchet MS"/>
                <a:cs typeface="Trebuchet MS"/>
              </a:rPr>
              <a:t>and</a:t>
            </a:r>
            <a:r>
              <a:rPr sz="4450" b="1" spc="225" dirty="0">
                <a:latin typeface="Trebuchet MS"/>
                <a:cs typeface="Trebuchet MS"/>
              </a:rPr>
              <a:t> </a:t>
            </a:r>
            <a:r>
              <a:rPr sz="4450" b="1" spc="310" dirty="0">
                <a:latin typeface="Trebuchet MS"/>
                <a:cs typeface="Trebuchet MS"/>
              </a:rPr>
              <a:t>Efficiency</a:t>
            </a:r>
            <a:endParaRPr sz="44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9635" y="5027904"/>
            <a:ext cx="518159" cy="518159"/>
            <a:chOff x="789635" y="5027904"/>
            <a:chExt cx="518159" cy="518159"/>
          </a:xfrm>
        </p:grpSpPr>
        <p:sp>
          <p:nvSpPr>
            <p:cNvPr id="8" name="object 8"/>
            <p:cNvSpPr/>
            <p:nvPr/>
          </p:nvSpPr>
          <p:spPr>
            <a:xfrm>
              <a:off x="793445" y="5031714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413639" y="0"/>
                  </a:moveTo>
                  <a:lnTo>
                    <a:pt x="96469" y="0"/>
                  </a:lnTo>
                  <a:lnTo>
                    <a:pt x="91071" y="723"/>
                  </a:lnTo>
                  <a:lnTo>
                    <a:pt x="86029" y="1079"/>
                  </a:lnTo>
                  <a:lnTo>
                    <a:pt x="42113" y="19443"/>
                  </a:lnTo>
                  <a:lnTo>
                    <a:pt x="13677" y="50761"/>
                  </a:lnTo>
                  <a:lnTo>
                    <a:pt x="711" y="91084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414007"/>
                  </a:lnTo>
                  <a:lnTo>
                    <a:pt x="2159" y="429844"/>
                  </a:lnTo>
                  <a:lnTo>
                    <a:pt x="19431" y="468363"/>
                  </a:lnTo>
                  <a:lnTo>
                    <a:pt x="60477" y="501484"/>
                  </a:lnTo>
                  <a:lnTo>
                    <a:pt x="91071" y="509409"/>
                  </a:lnTo>
                  <a:lnTo>
                    <a:pt x="96469" y="510120"/>
                  </a:lnTo>
                  <a:lnTo>
                    <a:pt x="101879" y="510120"/>
                  </a:lnTo>
                  <a:lnTo>
                    <a:pt x="101879" y="510489"/>
                  </a:lnTo>
                  <a:lnTo>
                    <a:pt x="413994" y="510120"/>
                  </a:lnTo>
                  <a:lnTo>
                    <a:pt x="454672" y="498970"/>
                  </a:lnTo>
                  <a:lnTo>
                    <a:pt x="487438" y="472325"/>
                  </a:lnTo>
                  <a:lnTo>
                    <a:pt x="507949" y="429488"/>
                  </a:lnTo>
                  <a:lnTo>
                    <a:pt x="509397" y="419049"/>
                  </a:lnTo>
                  <a:lnTo>
                    <a:pt x="510120" y="413651"/>
                  </a:lnTo>
                  <a:lnTo>
                    <a:pt x="510120" y="408241"/>
                  </a:lnTo>
                  <a:lnTo>
                    <a:pt x="510476" y="408241"/>
                  </a:lnTo>
                  <a:lnTo>
                    <a:pt x="510120" y="96481"/>
                  </a:lnTo>
                  <a:lnTo>
                    <a:pt x="509397" y="91084"/>
                  </a:lnTo>
                  <a:lnTo>
                    <a:pt x="509028" y="86042"/>
                  </a:lnTo>
                  <a:lnTo>
                    <a:pt x="507949" y="80645"/>
                  </a:lnTo>
                  <a:lnTo>
                    <a:pt x="490677" y="42125"/>
                  </a:lnTo>
                  <a:lnTo>
                    <a:pt x="459359" y="13690"/>
                  </a:lnTo>
                  <a:lnTo>
                    <a:pt x="419036" y="723"/>
                  </a:lnTo>
                  <a:lnTo>
                    <a:pt x="413639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3445" y="5031714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101879"/>
                  </a:moveTo>
                  <a:lnTo>
                    <a:pt x="0" y="96481"/>
                  </a:lnTo>
                  <a:lnTo>
                    <a:pt x="711" y="91084"/>
                  </a:lnTo>
                  <a:lnTo>
                    <a:pt x="1079" y="86042"/>
                  </a:lnTo>
                  <a:lnTo>
                    <a:pt x="2159" y="80645"/>
                  </a:lnTo>
                  <a:lnTo>
                    <a:pt x="3594" y="75603"/>
                  </a:lnTo>
                  <a:lnTo>
                    <a:pt x="5029" y="70561"/>
                  </a:lnTo>
                  <a:lnTo>
                    <a:pt x="6832" y="65519"/>
                  </a:lnTo>
                  <a:lnTo>
                    <a:pt x="8635" y="60490"/>
                  </a:lnTo>
                  <a:lnTo>
                    <a:pt x="11150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31" y="42125"/>
                  </a:lnTo>
                  <a:lnTo>
                    <a:pt x="22669" y="37807"/>
                  </a:lnTo>
                  <a:lnTo>
                    <a:pt x="26276" y="33845"/>
                  </a:lnTo>
                  <a:lnTo>
                    <a:pt x="29870" y="29883"/>
                  </a:lnTo>
                  <a:lnTo>
                    <a:pt x="33832" y="26289"/>
                  </a:lnTo>
                  <a:lnTo>
                    <a:pt x="65519" y="6845"/>
                  </a:lnTo>
                  <a:lnTo>
                    <a:pt x="70548" y="5041"/>
                  </a:lnTo>
                  <a:lnTo>
                    <a:pt x="75590" y="3606"/>
                  </a:lnTo>
                  <a:lnTo>
                    <a:pt x="80632" y="2171"/>
                  </a:lnTo>
                  <a:lnTo>
                    <a:pt x="86029" y="1079"/>
                  </a:lnTo>
                  <a:lnTo>
                    <a:pt x="91071" y="723"/>
                  </a:lnTo>
                  <a:lnTo>
                    <a:pt x="96469" y="0"/>
                  </a:lnTo>
                  <a:lnTo>
                    <a:pt x="101879" y="0"/>
                  </a:lnTo>
                  <a:lnTo>
                    <a:pt x="408228" y="0"/>
                  </a:lnTo>
                  <a:lnTo>
                    <a:pt x="413639" y="0"/>
                  </a:lnTo>
                  <a:lnTo>
                    <a:pt x="419036" y="723"/>
                  </a:lnTo>
                  <a:lnTo>
                    <a:pt x="424078" y="1079"/>
                  </a:lnTo>
                  <a:lnTo>
                    <a:pt x="429475" y="2171"/>
                  </a:lnTo>
                  <a:lnTo>
                    <a:pt x="434517" y="3606"/>
                  </a:lnTo>
                  <a:lnTo>
                    <a:pt x="439559" y="5041"/>
                  </a:lnTo>
                  <a:lnTo>
                    <a:pt x="444588" y="6845"/>
                  </a:lnTo>
                  <a:lnTo>
                    <a:pt x="449630" y="8648"/>
                  </a:lnTo>
                  <a:lnTo>
                    <a:pt x="454317" y="11163"/>
                  </a:lnTo>
                  <a:lnTo>
                    <a:pt x="476275" y="26289"/>
                  </a:lnTo>
                  <a:lnTo>
                    <a:pt x="480237" y="29883"/>
                  </a:lnTo>
                  <a:lnTo>
                    <a:pt x="483831" y="33845"/>
                  </a:lnTo>
                  <a:lnTo>
                    <a:pt x="487438" y="37807"/>
                  </a:lnTo>
                  <a:lnTo>
                    <a:pt x="490677" y="42125"/>
                  </a:lnTo>
                  <a:lnTo>
                    <a:pt x="506514" y="75603"/>
                  </a:lnTo>
                  <a:lnTo>
                    <a:pt x="507949" y="80645"/>
                  </a:lnTo>
                  <a:lnTo>
                    <a:pt x="509028" y="86042"/>
                  </a:lnTo>
                  <a:lnTo>
                    <a:pt x="509397" y="91084"/>
                  </a:lnTo>
                  <a:lnTo>
                    <a:pt x="510120" y="96481"/>
                  </a:lnTo>
                  <a:lnTo>
                    <a:pt x="510120" y="101879"/>
                  </a:lnTo>
                  <a:lnTo>
                    <a:pt x="510476" y="408241"/>
                  </a:lnTo>
                  <a:lnTo>
                    <a:pt x="510120" y="408241"/>
                  </a:lnTo>
                  <a:lnTo>
                    <a:pt x="510120" y="413651"/>
                  </a:lnTo>
                  <a:lnTo>
                    <a:pt x="509397" y="419049"/>
                  </a:lnTo>
                  <a:lnTo>
                    <a:pt x="509028" y="424091"/>
                  </a:lnTo>
                  <a:lnTo>
                    <a:pt x="507949" y="429488"/>
                  </a:lnTo>
                  <a:lnTo>
                    <a:pt x="506514" y="434530"/>
                  </a:lnTo>
                  <a:lnTo>
                    <a:pt x="505078" y="439559"/>
                  </a:lnTo>
                  <a:lnTo>
                    <a:pt x="503275" y="444601"/>
                  </a:lnTo>
                  <a:lnTo>
                    <a:pt x="501472" y="449643"/>
                  </a:lnTo>
                  <a:lnTo>
                    <a:pt x="498957" y="454329"/>
                  </a:lnTo>
                  <a:lnTo>
                    <a:pt x="496430" y="459003"/>
                  </a:lnTo>
                  <a:lnTo>
                    <a:pt x="493915" y="463689"/>
                  </a:lnTo>
                  <a:lnTo>
                    <a:pt x="490677" y="468007"/>
                  </a:lnTo>
                  <a:lnTo>
                    <a:pt x="487438" y="472325"/>
                  </a:lnTo>
                  <a:lnTo>
                    <a:pt x="484200" y="476288"/>
                  </a:lnTo>
                  <a:lnTo>
                    <a:pt x="449999" y="501129"/>
                  </a:lnTo>
                  <a:lnTo>
                    <a:pt x="424434" y="508685"/>
                  </a:lnTo>
                  <a:lnTo>
                    <a:pt x="419392" y="509409"/>
                  </a:lnTo>
                  <a:lnTo>
                    <a:pt x="413994" y="510120"/>
                  </a:lnTo>
                  <a:lnTo>
                    <a:pt x="408597" y="510120"/>
                  </a:lnTo>
                  <a:lnTo>
                    <a:pt x="101879" y="510489"/>
                  </a:lnTo>
                  <a:lnTo>
                    <a:pt x="101879" y="510120"/>
                  </a:lnTo>
                  <a:lnTo>
                    <a:pt x="96469" y="510120"/>
                  </a:lnTo>
                  <a:lnTo>
                    <a:pt x="91071" y="509409"/>
                  </a:lnTo>
                  <a:lnTo>
                    <a:pt x="65519" y="503288"/>
                  </a:lnTo>
                  <a:lnTo>
                    <a:pt x="60477" y="501484"/>
                  </a:lnTo>
                  <a:lnTo>
                    <a:pt x="55791" y="498970"/>
                  </a:lnTo>
                  <a:lnTo>
                    <a:pt x="51117" y="496443"/>
                  </a:lnTo>
                  <a:lnTo>
                    <a:pt x="46431" y="493928"/>
                  </a:lnTo>
                  <a:lnTo>
                    <a:pt x="42113" y="490689"/>
                  </a:lnTo>
                  <a:lnTo>
                    <a:pt x="37795" y="487451"/>
                  </a:lnTo>
                  <a:lnTo>
                    <a:pt x="33832" y="484200"/>
                  </a:lnTo>
                  <a:lnTo>
                    <a:pt x="8991" y="449999"/>
                  </a:lnTo>
                  <a:lnTo>
                    <a:pt x="3594" y="434886"/>
                  </a:lnTo>
                  <a:lnTo>
                    <a:pt x="2159" y="429844"/>
                  </a:lnTo>
                  <a:lnTo>
                    <a:pt x="1435" y="424446"/>
                  </a:lnTo>
                  <a:lnTo>
                    <a:pt x="711" y="419404"/>
                  </a:lnTo>
                  <a:lnTo>
                    <a:pt x="0" y="414007"/>
                  </a:lnTo>
                  <a:lnTo>
                    <a:pt x="0" y="408609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8260" y="5081308"/>
            <a:ext cx="26225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b="1" spc="260" dirty="0">
                <a:solidFill>
                  <a:srgbClr val="262424"/>
                </a:solidFill>
                <a:latin typeface="Trebuchet MS"/>
                <a:cs typeface="Trebuchet MS"/>
              </a:rPr>
              <a:t>1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7654" y="5078780"/>
            <a:ext cx="3377565" cy="23152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45" dirty="0">
                <a:solidFill>
                  <a:srgbClr val="262424"/>
                </a:solidFill>
                <a:latin typeface="Trebuchet MS"/>
                <a:cs typeface="Trebuchet MS"/>
              </a:rPr>
              <a:t>Dual-</a:t>
            </a:r>
            <a:r>
              <a:rPr sz="2200" b="1" spc="340" dirty="0">
                <a:solidFill>
                  <a:srgbClr val="262424"/>
                </a:solidFill>
                <a:latin typeface="Trebuchet MS"/>
                <a:cs typeface="Trebuchet MS"/>
              </a:rPr>
              <a:t>Stage</a:t>
            </a:r>
            <a:r>
              <a:rPr sz="2200" b="1" spc="1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180" dirty="0">
                <a:solidFill>
                  <a:srgbClr val="262424"/>
                </a:solidFill>
                <a:latin typeface="Trebuchet MS"/>
                <a:cs typeface="Trebuchet MS"/>
              </a:rPr>
              <a:t>Filtration</a:t>
            </a:r>
            <a:endParaRPr sz="2200">
              <a:latin typeface="Trebuchet MS"/>
              <a:cs typeface="Trebuchet MS"/>
            </a:endParaRPr>
          </a:p>
          <a:p>
            <a:pPr marL="12700" marR="344170">
              <a:lnSpc>
                <a:spcPct val="135900"/>
              </a:lnSpc>
              <a:spcBef>
                <a:spcPts val="1075"/>
              </a:spcBef>
            </a:pP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robot's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advanced </a:t>
            </a:r>
            <a:r>
              <a:rPr sz="1750" dirty="0">
                <a:solidFill>
                  <a:srgbClr val="262424"/>
                </a:solidFill>
                <a:latin typeface="Trebuchet MS"/>
                <a:cs typeface="Trebuchet MS"/>
              </a:rPr>
              <a:t>filtration</a:t>
            </a:r>
            <a:r>
              <a:rPr sz="1750" spc="254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70" dirty="0">
                <a:solidFill>
                  <a:srgbClr val="262424"/>
                </a:solidFill>
                <a:latin typeface="Trebuchet MS"/>
                <a:cs typeface="Trebuchet MS"/>
              </a:rPr>
              <a:t>system</a:t>
            </a:r>
            <a:r>
              <a:rPr sz="1750" spc="2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0" dirty="0">
                <a:solidFill>
                  <a:srgbClr val="262424"/>
                </a:solidFill>
                <a:latin typeface="Trebuchet MS"/>
                <a:cs typeface="Trebuchet MS"/>
              </a:rPr>
              <a:t>combines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coarse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fine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filters to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capture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5" dirty="0">
                <a:solidFill>
                  <a:srgbClr val="262424"/>
                </a:solidFill>
                <a:latin typeface="Trebuchet MS"/>
                <a:cs typeface="Trebuchet MS"/>
              </a:rPr>
              <a:t>a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wide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range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of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pollutants.</a:t>
            </a:r>
            <a:endParaRPr sz="175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12956" y="5027904"/>
            <a:ext cx="518159" cy="518159"/>
            <a:chOff x="5212956" y="5027904"/>
            <a:chExt cx="518159" cy="518159"/>
          </a:xfrm>
        </p:grpSpPr>
        <p:sp>
          <p:nvSpPr>
            <p:cNvPr id="13" name="object 13"/>
            <p:cNvSpPr/>
            <p:nvPr/>
          </p:nvSpPr>
          <p:spPr>
            <a:xfrm>
              <a:off x="5216766" y="5031714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39" h="510539">
                  <a:moveTo>
                    <a:pt x="413638" y="0"/>
                  </a:moveTo>
                  <a:lnTo>
                    <a:pt x="96469" y="0"/>
                  </a:lnTo>
                  <a:lnTo>
                    <a:pt x="91071" y="723"/>
                  </a:lnTo>
                  <a:lnTo>
                    <a:pt x="86029" y="1079"/>
                  </a:lnTo>
                  <a:lnTo>
                    <a:pt x="42113" y="19443"/>
                  </a:lnTo>
                  <a:lnTo>
                    <a:pt x="13677" y="50761"/>
                  </a:lnTo>
                  <a:lnTo>
                    <a:pt x="711" y="91084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414007"/>
                  </a:lnTo>
                  <a:lnTo>
                    <a:pt x="2159" y="429844"/>
                  </a:lnTo>
                  <a:lnTo>
                    <a:pt x="19430" y="468363"/>
                  </a:lnTo>
                  <a:lnTo>
                    <a:pt x="60477" y="501484"/>
                  </a:lnTo>
                  <a:lnTo>
                    <a:pt x="91071" y="509409"/>
                  </a:lnTo>
                  <a:lnTo>
                    <a:pt x="96469" y="510120"/>
                  </a:lnTo>
                  <a:lnTo>
                    <a:pt x="101879" y="510120"/>
                  </a:lnTo>
                  <a:lnTo>
                    <a:pt x="101879" y="510489"/>
                  </a:lnTo>
                  <a:lnTo>
                    <a:pt x="413994" y="510120"/>
                  </a:lnTo>
                  <a:lnTo>
                    <a:pt x="454672" y="498970"/>
                  </a:lnTo>
                  <a:lnTo>
                    <a:pt x="487438" y="472325"/>
                  </a:lnTo>
                  <a:lnTo>
                    <a:pt x="507949" y="429488"/>
                  </a:lnTo>
                  <a:lnTo>
                    <a:pt x="509397" y="419049"/>
                  </a:lnTo>
                  <a:lnTo>
                    <a:pt x="510108" y="413651"/>
                  </a:lnTo>
                  <a:lnTo>
                    <a:pt x="510108" y="408241"/>
                  </a:lnTo>
                  <a:lnTo>
                    <a:pt x="510476" y="408241"/>
                  </a:lnTo>
                  <a:lnTo>
                    <a:pt x="510108" y="96481"/>
                  </a:lnTo>
                  <a:lnTo>
                    <a:pt x="509397" y="91084"/>
                  </a:lnTo>
                  <a:lnTo>
                    <a:pt x="509028" y="86042"/>
                  </a:lnTo>
                  <a:lnTo>
                    <a:pt x="507949" y="80645"/>
                  </a:lnTo>
                  <a:lnTo>
                    <a:pt x="490677" y="42125"/>
                  </a:lnTo>
                  <a:lnTo>
                    <a:pt x="459359" y="13690"/>
                  </a:lnTo>
                  <a:lnTo>
                    <a:pt x="419036" y="723"/>
                  </a:lnTo>
                  <a:lnTo>
                    <a:pt x="413638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16766" y="5031714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39" h="510539">
                  <a:moveTo>
                    <a:pt x="0" y="101879"/>
                  </a:moveTo>
                  <a:lnTo>
                    <a:pt x="0" y="96481"/>
                  </a:lnTo>
                  <a:lnTo>
                    <a:pt x="711" y="91084"/>
                  </a:lnTo>
                  <a:lnTo>
                    <a:pt x="1079" y="86042"/>
                  </a:lnTo>
                  <a:lnTo>
                    <a:pt x="2159" y="80645"/>
                  </a:lnTo>
                  <a:lnTo>
                    <a:pt x="3594" y="75603"/>
                  </a:lnTo>
                  <a:lnTo>
                    <a:pt x="5029" y="70561"/>
                  </a:lnTo>
                  <a:lnTo>
                    <a:pt x="6832" y="65519"/>
                  </a:lnTo>
                  <a:lnTo>
                    <a:pt x="8636" y="60490"/>
                  </a:lnTo>
                  <a:lnTo>
                    <a:pt x="11150" y="55803"/>
                  </a:lnTo>
                  <a:lnTo>
                    <a:pt x="13677" y="50761"/>
                  </a:lnTo>
                  <a:lnTo>
                    <a:pt x="16548" y="46443"/>
                  </a:lnTo>
                  <a:lnTo>
                    <a:pt x="19430" y="42125"/>
                  </a:lnTo>
                  <a:lnTo>
                    <a:pt x="22669" y="37807"/>
                  </a:lnTo>
                  <a:lnTo>
                    <a:pt x="26276" y="33845"/>
                  </a:lnTo>
                  <a:lnTo>
                    <a:pt x="29870" y="29883"/>
                  </a:lnTo>
                  <a:lnTo>
                    <a:pt x="33832" y="26289"/>
                  </a:lnTo>
                  <a:lnTo>
                    <a:pt x="37795" y="22682"/>
                  </a:lnTo>
                  <a:lnTo>
                    <a:pt x="42113" y="19443"/>
                  </a:lnTo>
                  <a:lnTo>
                    <a:pt x="65519" y="6845"/>
                  </a:lnTo>
                  <a:lnTo>
                    <a:pt x="70548" y="5041"/>
                  </a:lnTo>
                  <a:lnTo>
                    <a:pt x="75590" y="3606"/>
                  </a:lnTo>
                  <a:lnTo>
                    <a:pt x="80632" y="2171"/>
                  </a:lnTo>
                  <a:lnTo>
                    <a:pt x="86029" y="1079"/>
                  </a:lnTo>
                  <a:lnTo>
                    <a:pt x="91071" y="723"/>
                  </a:lnTo>
                  <a:lnTo>
                    <a:pt x="96469" y="0"/>
                  </a:lnTo>
                  <a:lnTo>
                    <a:pt x="101879" y="0"/>
                  </a:lnTo>
                  <a:lnTo>
                    <a:pt x="408228" y="0"/>
                  </a:lnTo>
                  <a:lnTo>
                    <a:pt x="413638" y="0"/>
                  </a:lnTo>
                  <a:lnTo>
                    <a:pt x="419036" y="723"/>
                  </a:lnTo>
                  <a:lnTo>
                    <a:pt x="424078" y="1079"/>
                  </a:lnTo>
                  <a:lnTo>
                    <a:pt x="429475" y="2171"/>
                  </a:lnTo>
                  <a:lnTo>
                    <a:pt x="434517" y="3606"/>
                  </a:lnTo>
                  <a:lnTo>
                    <a:pt x="439559" y="5041"/>
                  </a:lnTo>
                  <a:lnTo>
                    <a:pt x="444588" y="6845"/>
                  </a:lnTo>
                  <a:lnTo>
                    <a:pt x="449630" y="8648"/>
                  </a:lnTo>
                  <a:lnTo>
                    <a:pt x="454317" y="11163"/>
                  </a:lnTo>
                  <a:lnTo>
                    <a:pt x="476275" y="26289"/>
                  </a:lnTo>
                  <a:lnTo>
                    <a:pt x="480237" y="29883"/>
                  </a:lnTo>
                  <a:lnTo>
                    <a:pt x="483831" y="33845"/>
                  </a:lnTo>
                  <a:lnTo>
                    <a:pt x="487438" y="37807"/>
                  </a:lnTo>
                  <a:lnTo>
                    <a:pt x="490677" y="42125"/>
                  </a:lnTo>
                  <a:lnTo>
                    <a:pt x="506514" y="75603"/>
                  </a:lnTo>
                  <a:lnTo>
                    <a:pt x="507949" y="80645"/>
                  </a:lnTo>
                  <a:lnTo>
                    <a:pt x="509028" y="86042"/>
                  </a:lnTo>
                  <a:lnTo>
                    <a:pt x="509397" y="91084"/>
                  </a:lnTo>
                  <a:lnTo>
                    <a:pt x="510108" y="96481"/>
                  </a:lnTo>
                  <a:lnTo>
                    <a:pt x="510108" y="101879"/>
                  </a:lnTo>
                  <a:lnTo>
                    <a:pt x="510476" y="408241"/>
                  </a:lnTo>
                  <a:lnTo>
                    <a:pt x="510108" y="408241"/>
                  </a:lnTo>
                  <a:lnTo>
                    <a:pt x="510108" y="413651"/>
                  </a:lnTo>
                  <a:lnTo>
                    <a:pt x="509397" y="419049"/>
                  </a:lnTo>
                  <a:lnTo>
                    <a:pt x="509028" y="424091"/>
                  </a:lnTo>
                  <a:lnTo>
                    <a:pt x="507949" y="429488"/>
                  </a:lnTo>
                  <a:lnTo>
                    <a:pt x="506514" y="434530"/>
                  </a:lnTo>
                  <a:lnTo>
                    <a:pt x="505078" y="439559"/>
                  </a:lnTo>
                  <a:lnTo>
                    <a:pt x="503275" y="444601"/>
                  </a:lnTo>
                  <a:lnTo>
                    <a:pt x="501472" y="449643"/>
                  </a:lnTo>
                  <a:lnTo>
                    <a:pt x="498957" y="454329"/>
                  </a:lnTo>
                  <a:lnTo>
                    <a:pt x="496430" y="459003"/>
                  </a:lnTo>
                  <a:lnTo>
                    <a:pt x="493915" y="463689"/>
                  </a:lnTo>
                  <a:lnTo>
                    <a:pt x="490677" y="468007"/>
                  </a:lnTo>
                  <a:lnTo>
                    <a:pt x="487438" y="472325"/>
                  </a:lnTo>
                  <a:lnTo>
                    <a:pt x="484187" y="476288"/>
                  </a:lnTo>
                  <a:lnTo>
                    <a:pt x="449999" y="501129"/>
                  </a:lnTo>
                  <a:lnTo>
                    <a:pt x="424434" y="508685"/>
                  </a:lnTo>
                  <a:lnTo>
                    <a:pt x="419392" y="509409"/>
                  </a:lnTo>
                  <a:lnTo>
                    <a:pt x="413994" y="510120"/>
                  </a:lnTo>
                  <a:lnTo>
                    <a:pt x="408597" y="510120"/>
                  </a:lnTo>
                  <a:lnTo>
                    <a:pt x="101879" y="510489"/>
                  </a:lnTo>
                  <a:lnTo>
                    <a:pt x="101879" y="510120"/>
                  </a:lnTo>
                  <a:lnTo>
                    <a:pt x="96469" y="510120"/>
                  </a:lnTo>
                  <a:lnTo>
                    <a:pt x="91071" y="509409"/>
                  </a:lnTo>
                  <a:lnTo>
                    <a:pt x="86029" y="509041"/>
                  </a:lnTo>
                  <a:lnTo>
                    <a:pt x="80632" y="507961"/>
                  </a:lnTo>
                  <a:lnTo>
                    <a:pt x="75590" y="506526"/>
                  </a:lnTo>
                  <a:lnTo>
                    <a:pt x="70548" y="505091"/>
                  </a:lnTo>
                  <a:lnTo>
                    <a:pt x="65519" y="503288"/>
                  </a:lnTo>
                  <a:lnTo>
                    <a:pt x="60477" y="501484"/>
                  </a:lnTo>
                  <a:lnTo>
                    <a:pt x="55791" y="498970"/>
                  </a:lnTo>
                  <a:lnTo>
                    <a:pt x="51117" y="496443"/>
                  </a:lnTo>
                  <a:lnTo>
                    <a:pt x="46431" y="493928"/>
                  </a:lnTo>
                  <a:lnTo>
                    <a:pt x="42113" y="490689"/>
                  </a:lnTo>
                  <a:lnTo>
                    <a:pt x="13677" y="459371"/>
                  </a:lnTo>
                  <a:lnTo>
                    <a:pt x="3594" y="434886"/>
                  </a:lnTo>
                  <a:lnTo>
                    <a:pt x="2159" y="429844"/>
                  </a:lnTo>
                  <a:lnTo>
                    <a:pt x="1435" y="424446"/>
                  </a:lnTo>
                  <a:lnTo>
                    <a:pt x="711" y="419404"/>
                  </a:lnTo>
                  <a:lnTo>
                    <a:pt x="0" y="414007"/>
                  </a:lnTo>
                  <a:lnTo>
                    <a:pt x="0" y="408609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40502" y="5081308"/>
            <a:ext cx="26225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b="1" spc="260" dirty="0">
                <a:solidFill>
                  <a:srgbClr val="262424"/>
                </a:solidFill>
                <a:latin typeface="Trebuchet MS"/>
                <a:cs typeface="Trebuchet MS"/>
              </a:rPr>
              <a:t>2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31344" y="5078780"/>
            <a:ext cx="3515995" cy="23152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15" dirty="0">
                <a:solidFill>
                  <a:srgbClr val="262424"/>
                </a:solidFill>
                <a:latin typeface="Trebuchet MS"/>
                <a:cs typeface="Trebuchet MS"/>
              </a:rPr>
              <a:t>Intelligent</a:t>
            </a:r>
            <a:r>
              <a:rPr sz="2200" b="1" spc="1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65" dirty="0">
                <a:solidFill>
                  <a:srgbClr val="262424"/>
                </a:solidFill>
                <a:latin typeface="Trebuchet MS"/>
                <a:cs typeface="Trebuchet MS"/>
              </a:rPr>
              <a:t>Navigation</a:t>
            </a:r>
            <a:endParaRPr sz="2200">
              <a:latin typeface="Trebuchet MS"/>
              <a:cs typeface="Trebuchet MS"/>
            </a:endParaRPr>
          </a:p>
          <a:p>
            <a:pPr marL="12700" marR="560705">
              <a:lnSpc>
                <a:spcPct val="135900"/>
              </a:lnSpc>
              <a:spcBef>
                <a:spcPts val="1075"/>
              </a:spcBef>
            </a:pP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Utilizing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62424"/>
                </a:solidFill>
                <a:latin typeface="Trebuchet MS"/>
                <a:cs typeface="Trebuchet MS"/>
              </a:rPr>
              <a:t>GPS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5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sonar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technology,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robot </a:t>
            </a:r>
            <a:r>
              <a:rPr sz="1750" spc="140" dirty="0">
                <a:solidFill>
                  <a:srgbClr val="262424"/>
                </a:solidFill>
                <a:latin typeface="Trebuchet MS"/>
                <a:cs typeface="Trebuchet MS"/>
              </a:rPr>
              <a:t>navigates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waterways </a:t>
            </a:r>
            <a:r>
              <a:rPr sz="1750" spc="10" dirty="0">
                <a:solidFill>
                  <a:srgbClr val="262424"/>
                </a:solidFill>
                <a:latin typeface="Trebuchet MS"/>
                <a:cs typeface="Trebuchet MS"/>
              </a:rPr>
              <a:t>efficiently,</a:t>
            </a:r>
            <a:r>
              <a:rPr sz="1750" spc="4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ensuring </a:t>
            </a:r>
            <a:r>
              <a:rPr sz="1750" spc="140" dirty="0">
                <a:solidFill>
                  <a:srgbClr val="262424"/>
                </a:solidFill>
                <a:latin typeface="Trebuchet MS"/>
                <a:cs typeface="Trebuchet MS"/>
              </a:rPr>
              <a:t>comprehensive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coverage.</a:t>
            </a:r>
            <a:endParaRPr sz="175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635938" y="5027934"/>
            <a:ext cx="518159" cy="518159"/>
            <a:chOff x="9635938" y="5027934"/>
            <a:chExt cx="518159" cy="518159"/>
          </a:xfrm>
        </p:grpSpPr>
        <p:sp>
          <p:nvSpPr>
            <p:cNvPr id="18" name="object 18"/>
            <p:cNvSpPr/>
            <p:nvPr/>
          </p:nvSpPr>
          <p:spPr>
            <a:xfrm>
              <a:off x="9639718" y="5031714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413638" y="0"/>
                  </a:moveTo>
                  <a:lnTo>
                    <a:pt x="96481" y="0"/>
                  </a:lnTo>
                  <a:lnTo>
                    <a:pt x="91084" y="723"/>
                  </a:lnTo>
                  <a:lnTo>
                    <a:pt x="86042" y="1079"/>
                  </a:lnTo>
                  <a:lnTo>
                    <a:pt x="42125" y="19443"/>
                  </a:lnTo>
                  <a:lnTo>
                    <a:pt x="13677" y="50761"/>
                  </a:lnTo>
                  <a:lnTo>
                    <a:pt x="723" y="91084"/>
                  </a:lnTo>
                  <a:lnTo>
                    <a:pt x="0" y="96481"/>
                  </a:lnTo>
                  <a:lnTo>
                    <a:pt x="0" y="101879"/>
                  </a:lnTo>
                  <a:lnTo>
                    <a:pt x="0" y="414007"/>
                  </a:lnTo>
                  <a:lnTo>
                    <a:pt x="2158" y="429844"/>
                  </a:lnTo>
                  <a:lnTo>
                    <a:pt x="19443" y="468363"/>
                  </a:lnTo>
                  <a:lnTo>
                    <a:pt x="60477" y="501484"/>
                  </a:lnTo>
                  <a:lnTo>
                    <a:pt x="91084" y="509409"/>
                  </a:lnTo>
                  <a:lnTo>
                    <a:pt x="96481" y="510120"/>
                  </a:lnTo>
                  <a:lnTo>
                    <a:pt x="101879" y="510120"/>
                  </a:lnTo>
                  <a:lnTo>
                    <a:pt x="101879" y="510489"/>
                  </a:lnTo>
                  <a:lnTo>
                    <a:pt x="413994" y="510120"/>
                  </a:lnTo>
                  <a:lnTo>
                    <a:pt x="454685" y="498970"/>
                  </a:lnTo>
                  <a:lnTo>
                    <a:pt x="487438" y="472325"/>
                  </a:lnTo>
                  <a:lnTo>
                    <a:pt x="507961" y="429488"/>
                  </a:lnTo>
                  <a:lnTo>
                    <a:pt x="509397" y="419049"/>
                  </a:lnTo>
                  <a:lnTo>
                    <a:pt x="510120" y="413651"/>
                  </a:lnTo>
                  <a:lnTo>
                    <a:pt x="510120" y="408241"/>
                  </a:lnTo>
                  <a:lnTo>
                    <a:pt x="510476" y="408241"/>
                  </a:lnTo>
                  <a:lnTo>
                    <a:pt x="510120" y="96481"/>
                  </a:lnTo>
                  <a:lnTo>
                    <a:pt x="509397" y="91084"/>
                  </a:lnTo>
                  <a:lnTo>
                    <a:pt x="509041" y="86042"/>
                  </a:lnTo>
                  <a:lnTo>
                    <a:pt x="507961" y="80645"/>
                  </a:lnTo>
                  <a:lnTo>
                    <a:pt x="490677" y="42125"/>
                  </a:lnTo>
                  <a:lnTo>
                    <a:pt x="459358" y="13690"/>
                  </a:lnTo>
                  <a:lnTo>
                    <a:pt x="419036" y="723"/>
                  </a:lnTo>
                  <a:lnTo>
                    <a:pt x="413638" y="0"/>
                  </a:lnTo>
                  <a:close/>
                </a:path>
              </a:pathLst>
            </a:custGeom>
            <a:solidFill>
              <a:srgbClr val="CC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639718" y="5031714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101879"/>
                  </a:moveTo>
                  <a:lnTo>
                    <a:pt x="0" y="96481"/>
                  </a:lnTo>
                  <a:lnTo>
                    <a:pt x="723" y="91084"/>
                  </a:lnTo>
                  <a:lnTo>
                    <a:pt x="1079" y="86042"/>
                  </a:lnTo>
                  <a:lnTo>
                    <a:pt x="2158" y="80645"/>
                  </a:lnTo>
                  <a:lnTo>
                    <a:pt x="3606" y="75603"/>
                  </a:lnTo>
                  <a:lnTo>
                    <a:pt x="5041" y="70561"/>
                  </a:lnTo>
                  <a:lnTo>
                    <a:pt x="6845" y="65519"/>
                  </a:lnTo>
                  <a:lnTo>
                    <a:pt x="8635" y="60490"/>
                  </a:lnTo>
                  <a:lnTo>
                    <a:pt x="11163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43" y="42125"/>
                  </a:lnTo>
                  <a:lnTo>
                    <a:pt x="22682" y="37807"/>
                  </a:lnTo>
                  <a:lnTo>
                    <a:pt x="26276" y="33845"/>
                  </a:lnTo>
                  <a:lnTo>
                    <a:pt x="29883" y="29883"/>
                  </a:lnTo>
                  <a:lnTo>
                    <a:pt x="33845" y="26289"/>
                  </a:lnTo>
                  <a:lnTo>
                    <a:pt x="37795" y="22682"/>
                  </a:lnTo>
                  <a:lnTo>
                    <a:pt x="65519" y="6845"/>
                  </a:lnTo>
                  <a:lnTo>
                    <a:pt x="70561" y="5041"/>
                  </a:lnTo>
                  <a:lnTo>
                    <a:pt x="75603" y="3606"/>
                  </a:lnTo>
                  <a:lnTo>
                    <a:pt x="80645" y="2171"/>
                  </a:lnTo>
                  <a:lnTo>
                    <a:pt x="86042" y="1079"/>
                  </a:lnTo>
                  <a:lnTo>
                    <a:pt x="91084" y="723"/>
                  </a:lnTo>
                  <a:lnTo>
                    <a:pt x="96481" y="0"/>
                  </a:lnTo>
                  <a:lnTo>
                    <a:pt x="101879" y="0"/>
                  </a:lnTo>
                  <a:lnTo>
                    <a:pt x="408241" y="0"/>
                  </a:lnTo>
                  <a:lnTo>
                    <a:pt x="413638" y="0"/>
                  </a:lnTo>
                  <a:lnTo>
                    <a:pt x="419036" y="723"/>
                  </a:lnTo>
                  <a:lnTo>
                    <a:pt x="424078" y="1079"/>
                  </a:lnTo>
                  <a:lnTo>
                    <a:pt x="429475" y="2171"/>
                  </a:lnTo>
                  <a:lnTo>
                    <a:pt x="434517" y="3606"/>
                  </a:lnTo>
                  <a:lnTo>
                    <a:pt x="439559" y="5041"/>
                  </a:lnTo>
                  <a:lnTo>
                    <a:pt x="444601" y="6845"/>
                  </a:lnTo>
                  <a:lnTo>
                    <a:pt x="449643" y="8648"/>
                  </a:lnTo>
                  <a:lnTo>
                    <a:pt x="454317" y="11163"/>
                  </a:lnTo>
                  <a:lnTo>
                    <a:pt x="459358" y="13690"/>
                  </a:lnTo>
                  <a:lnTo>
                    <a:pt x="463676" y="16560"/>
                  </a:lnTo>
                  <a:lnTo>
                    <a:pt x="467995" y="19443"/>
                  </a:lnTo>
                  <a:lnTo>
                    <a:pt x="472325" y="22682"/>
                  </a:lnTo>
                  <a:lnTo>
                    <a:pt x="476275" y="26289"/>
                  </a:lnTo>
                  <a:lnTo>
                    <a:pt x="480237" y="29883"/>
                  </a:lnTo>
                  <a:lnTo>
                    <a:pt x="498957" y="55803"/>
                  </a:lnTo>
                  <a:lnTo>
                    <a:pt x="501484" y="60490"/>
                  </a:lnTo>
                  <a:lnTo>
                    <a:pt x="503275" y="65519"/>
                  </a:lnTo>
                  <a:lnTo>
                    <a:pt x="505078" y="70561"/>
                  </a:lnTo>
                  <a:lnTo>
                    <a:pt x="506526" y="75603"/>
                  </a:lnTo>
                  <a:lnTo>
                    <a:pt x="507961" y="80645"/>
                  </a:lnTo>
                  <a:lnTo>
                    <a:pt x="509041" y="86042"/>
                  </a:lnTo>
                  <a:lnTo>
                    <a:pt x="509397" y="91084"/>
                  </a:lnTo>
                  <a:lnTo>
                    <a:pt x="510120" y="96481"/>
                  </a:lnTo>
                  <a:lnTo>
                    <a:pt x="510120" y="101879"/>
                  </a:lnTo>
                  <a:lnTo>
                    <a:pt x="510476" y="408241"/>
                  </a:lnTo>
                  <a:lnTo>
                    <a:pt x="510120" y="408241"/>
                  </a:lnTo>
                  <a:lnTo>
                    <a:pt x="510120" y="413651"/>
                  </a:lnTo>
                  <a:lnTo>
                    <a:pt x="509397" y="419049"/>
                  </a:lnTo>
                  <a:lnTo>
                    <a:pt x="509041" y="424091"/>
                  </a:lnTo>
                  <a:lnTo>
                    <a:pt x="507961" y="429488"/>
                  </a:lnTo>
                  <a:lnTo>
                    <a:pt x="506526" y="434530"/>
                  </a:lnTo>
                  <a:lnTo>
                    <a:pt x="505078" y="439559"/>
                  </a:lnTo>
                  <a:lnTo>
                    <a:pt x="503275" y="444601"/>
                  </a:lnTo>
                  <a:lnTo>
                    <a:pt x="501484" y="449643"/>
                  </a:lnTo>
                  <a:lnTo>
                    <a:pt x="498957" y="454329"/>
                  </a:lnTo>
                  <a:lnTo>
                    <a:pt x="496443" y="459003"/>
                  </a:lnTo>
                  <a:lnTo>
                    <a:pt x="493915" y="463689"/>
                  </a:lnTo>
                  <a:lnTo>
                    <a:pt x="490677" y="468007"/>
                  </a:lnTo>
                  <a:lnTo>
                    <a:pt x="487438" y="472325"/>
                  </a:lnTo>
                  <a:lnTo>
                    <a:pt x="484200" y="476288"/>
                  </a:lnTo>
                  <a:lnTo>
                    <a:pt x="449999" y="501129"/>
                  </a:lnTo>
                  <a:lnTo>
                    <a:pt x="424446" y="508685"/>
                  </a:lnTo>
                  <a:lnTo>
                    <a:pt x="419404" y="509409"/>
                  </a:lnTo>
                  <a:lnTo>
                    <a:pt x="413994" y="510120"/>
                  </a:lnTo>
                  <a:lnTo>
                    <a:pt x="408597" y="510120"/>
                  </a:lnTo>
                  <a:lnTo>
                    <a:pt x="101879" y="510489"/>
                  </a:lnTo>
                  <a:lnTo>
                    <a:pt x="101879" y="510120"/>
                  </a:lnTo>
                  <a:lnTo>
                    <a:pt x="96481" y="510120"/>
                  </a:lnTo>
                  <a:lnTo>
                    <a:pt x="91084" y="509409"/>
                  </a:lnTo>
                  <a:lnTo>
                    <a:pt x="65519" y="503288"/>
                  </a:lnTo>
                  <a:lnTo>
                    <a:pt x="60477" y="501484"/>
                  </a:lnTo>
                  <a:lnTo>
                    <a:pt x="55803" y="498970"/>
                  </a:lnTo>
                  <a:lnTo>
                    <a:pt x="51117" y="496443"/>
                  </a:lnTo>
                  <a:lnTo>
                    <a:pt x="46443" y="493928"/>
                  </a:lnTo>
                  <a:lnTo>
                    <a:pt x="42125" y="490689"/>
                  </a:lnTo>
                  <a:lnTo>
                    <a:pt x="37795" y="487451"/>
                  </a:lnTo>
                  <a:lnTo>
                    <a:pt x="33845" y="484200"/>
                  </a:lnTo>
                  <a:lnTo>
                    <a:pt x="9004" y="449999"/>
                  </a:lnTo>
                  <a:lnTo>
                    <a:pt x="3606" y="434886"/>
                  </a:lnTo>
                  <a:lnTo>
                    <a:pt x="2158" y="429844"/>
                  </a:lnTo>
                  <a:lnTo>
                    <a:pt x="1435" y="424446"/>
                  </a:lnTo>
                  <a:lnTo>
                    <a:pt x="723" y="419404"/>
                  </a:lnTo>
                  <a:lnTo>
                    <a:pt x="0" y="414007"/>
                  </a:lnTo>
                  <a:lnTo>
                    <a:pt x="0" y="408609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B1D3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763823" y="5081308"/>
            <a:ext cx="26225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b="1" spc="260" dirty="0">
                <a:solidFill>
                  <a:srgbClr val="262424"/>
                </a:solidFill>
                <a:latin typeface="Trebuchet MS"/>
                <a:cs typeface="Trebuchet MS"/>
              </a:rPr>
              <a:t>3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54665" y="5078780"/>
            <a:ext cx="2865755" cy="26784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305" dirty="0">
                <a:solidFill>
                  <a:srgbClr val="262424"/>
                </a:solidFill>
                <a:latin typeface="Trebuchet MS"/>
                <a:cs typeface="Trebuchet MS"/>
              </a:rPr>
              <a:t>High</a:t>
            </a:r>
            <a:r>
              <a:rPr sz="2200" b="1" spc="12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60" dirty="0">
                <a:solidFill>
                  <a:srgbClr val="262424"/>
                </a:solidFill>
                <a:latin typeface="Trebuchet MS"/>
                <a:cs typeface="Trebuchet MS"/>
              </a:rPr>
              <a:t>Throughput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36000"/>
              </a:lnSpc>
              <a:spcBef>
                <a:spcPts val="1075"/>
              </a:spcBef>
            </a:pP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robot's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powerful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propulsion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70" dirty="0">
                <a:solidFill>
                  <a:srgbClr val="262424"/>
                </a:solidFill>
                <a:latin typeface="Trebuchet MS"/>
                <a:cs typeface="Trebuchet MS"/>
              </a:rPr>
              <a:t>system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and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optimized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cleaning </a:t>
            </a:r>
            <a:r>
              <a:rPr sz="1750" spc="170" dirty="0">
                <a:solidFill>
                  <a:srgbClr val="262424"/>
                </a:solidFill>
                <a:latin typeface="Trebuchet MS"/>
                <a:cs typeface="Trebuchet MS"/>
              </a:rPr>
              <a:t>mechanisms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enable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262424"/>
                </a:solidFill>
                <a:latin typeface="Trebuchet MS"/>
                <a:cs typeface="Trebuchet MS"/>
              </a:rPr>
              <a:t>it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to </a:t>
            </a:r>
            <a:r>
              <a:rPr sz="1750" spc="140" dirty="0">
                <a:solidFill>
                  <a:srgbClr val="262424"/>
                </a:solidFill>
                <a:latin typeface="Trebuchet MS"/>
                <a:cs typeface="Trebuchet MS"/>
              </a:rPr>
              <a:t>process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large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volumes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of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water</a:t>
            </a:r>
            <a:r>
              <a:rPr sz="1750" spc="2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quickly.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"/>
            <a:ext cx="14630031" cy="28346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1105" y="3701059"/>
            <a:ext cx="11282680" cy="705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65" dirty="0"/>
              <a:t>Environmental</a:t>
            </a:r>
            <a:r>
              <a:rPr spc="229" dirty="0"/>
              <a:t> </a:t>
            </a:r>
            <a:r>
              <a:rPr spc="520" dirty="0"/>
              <a:t>Impact</a:t>
            </a:r>
            <a:r>
              <a:rPr spc="229" dirty="0"/>
              <a:t> </a:t>
            </a:r>
            <a:r>
              <a:rPr spc="585" dirty="0"/>
              <a:t>and</a:t>
            </a:r>
            <a:r>
              <a:rPr spc="229" dirty="0"/>
              <a:t> </a:t>
            </a:r>
            <a:r>
              <a:rPr spc="434" dirty="0"/>
              <a:t>Benefits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93800" y="4688649"/>
            <a:ext cx="9488805" cy="567055"/>
            <a:chOff x="793800" y="4688649"/>
            <a:chExt cx="9488805" cy="5670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800" y="4688649"/>
              <a:ext cx="566635" cy="5666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4561" y="4688649"/>
              <a:ext cx="566635" cy="5666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5677" y="4688649"/>
              <a:ext cx="566635" cy="5666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71105" y="5529491"/>
            <a:ext cx="3944620" cy="1953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85" dirty="0">
                <a:solidFill>
                  <a:srgbClr val="262424"/>
                </a:solidFill>
                <a:latin typeface="Trebuchet MS"/>
                <a:cs typeface="Trebuchet MS"/>
              </a:rPr>
              <a:t>Ecosystem</a:t>
            </a:r>
            <a:r>
              <a:rPr sz="2200" b="1" spc="1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40" dirty="0">
                <a:solidFill>
                  <a:srgbClr val="262424"/>
                </a:solidFill>
                <a:latin typeface="Trebuchet MS"/>
                <a:cs typeface="Trebuchet MS"/>
              </a:rPr>
              <a:t>Restoration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36200"/>
              </a:lnSpc>
              <a:spcBef>
                <a:spcPts val="1060"/>
              </a:spcBef>
            </a:pPr>
            <a:r>
              <a:rPr sz="1750" spc="204" dirty="0">
                <a:solidFill>
                  <a:srgbClr val="262424"/>
                </a:solidFill>
                <a:latin typeface="Trebuchet MS"/>
                <a:cs typeface="Trebuchet MS"/>
              </a:rPr>
              <a:t>By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removing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pollutants,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robot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helps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to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revitalize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aquatic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habitats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support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recovery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of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local </a:t>
            </a:r>
            <a:r>
              <a:rPr sz="1750" spc="-10" dirty="0">
                <a:solidFill>
                  <a:srgbClr val="262424"/>
                </a:solidFill>
                <a:latin typeface="Trebuchet MS"/>
                <a:cs typeface="Trebuchet MS"/>
              </a:rPr>
              <a:t>wildlife.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1498" y="5529491"/>
            <a:ext cx="3852545" cy="1953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75" dirty="0">
                <a:solidFill>
                  <a:srgbClr val="262424"/>
                </a:solidFill>
                <a:latin typeface="Trebuchet MS"/>
                <a:cs typeface="Trebuchet MS"/>
              </a:rPr>
              <a:t>Improved</a:t>
            </a:r>
            <a:r>
              <a:rPr sz="2200" b="1" spc="1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65" dirty="0">
                <a:solidFill>
                  <a:srgbClr val="262424"/>
                </a:solidFill>
                <a:latin typeface="Trebuchet MS"/>
                <a:cs typeface="Trebuchet MS"/>
              </a:rPr>
              <a:t>Water</a:t>
            </a:r>
            <a:r>
              <a:rPr sz="2200" b="1" spc="1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15" dirty="0">
                <a:solidFill>
                  <a:srgbClr val="262424"/>
                </a:solidFill>
                <a:latin typeface="Trebuchet MS"/>
                <a:cs typeface="Trebuchet MS"/>
              </a:rPr>
              <a:t>Quality</a:t>
            </a:r>
            <a:endParaRPr sz="2200">
              <a:latin typeface="Trebuchet MS"/>
              <a:cs typeface="Trebuchet MS"/>
            </a:endParaRPr>
          </a:p>
          <a:p>
            <a:pPr marL="12700" marR="306705">
              <a:lnSpc>
                <a:spcPct val="136200"/>
              </a:lnSpc>
              <a:spcBef>
                <a:spcPts val="1060"/>
              </a:spcBef>
            </a:pP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Cleaner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waterways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62424"/>
                </a:solidFill>
                <a:latin typeface="Trebuchet MS"/>
                <a:cs typeface="Trebuchet MS"/>
              </a:rPr>
              <a:t>mean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safer 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drinking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water,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recreation,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and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irrigation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for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surrounding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communities.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92982" y="5529491"/>
            <a:ext cx="4223385" cy="1953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275" dirty="0">
                <a:solidFill>
                  <a:srgbClr val="262424"/>
                </a:solidFill>
                <a:latin typeface="Trebuchet MS"/>
                <a:cs typeface="Trebuchet MS"/>
              </a:rPr>
              <a:t>Reduced</a:t>
            </a:r>
            <a:r>
              <a:rPr sz="2200" b="1" spc="12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70" dirty="0">
                <a:solidFill>
                  <a:srgbClr val="262424"/>
                </a:solidFill>
                <a:latin typeface="Trebuchet MS"/>
                <a:cs typeface="Trebuchet MS"/>
              </a:rPr>
              <a:t>Carbon</a:t>
            </a:r>
            <a:r>
              <a:rPr sz="2200" b="1" spc="12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200" b="1" spc="200" dirty="0">
                <a:solidFill>
                  <a:srgbClr val="262424"/>
                </a:solidFill>
                <a:latin typeface="Trebuchet MS"/>
                <a:cs typeface="Trebuchet MS"/>
              </a:rPr>
              <a:t>Footprint</a:t>
            </a:r>
            <a:endParaRPr sz="2200">
              <a:latin typeface="Trebuchet MS"/>
              <a:cs typeface="Trebuchet MS"/>
            </a:endParaRPr>
          </a:p>
          <a:p>
            <a:pPr marL="12700" marR="686435">
              <a:lnSpc>
                <a:spcPct val="136200"/>
              </a:lnSpc>
              <a:spcBef>
                <a:spcPts val="1060"/>
              </a:spcBef>
            </a:pP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robot's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eco-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friendly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0" dirty="0">
                <a:solidFill>
                  <a:srgbClr val="262424"/>
                </a:solidFill>
                <a:latin typeface="Trebuchet MS"/>
                <a:cs typeface="Trebuchet MS"/>
              </a:rPr>
              <a:t>design </a:t>
            </a:r>
            <a:r>
              <a:rPr sz="1750" spc="16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renewable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62424"/>
                </a:solidFill>
                <a:latin typeface="Trebuchet MS"/>
                <a:cs typeface="Trebuchet MS"/>
              </a:rPr>
              <a:t>energy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source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minimize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its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environmental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impact.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5" y="-355"/>
            <a:ext cx="14630400" cy="8229600"/>
            <a:chOff x="-355" y="-355"/>
            <a:chExt cx="14630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12"/>
              <a:ext cx="5486031" cy="82288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0123" y="2046249"/>
              <a:ext cx="4933797" cy="413603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969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350" spc="505" dirty="0"/>
              <a:t>Deployment</a:t>
            </a:r>
            <a:r>
              <a:rPr sz="4350" spc="204" dirty="0"/>
              <a:t> </a:t>
            </a:r>
            <a:r>
              <a:rPr sz="4350" spc="560" dirty="0"/>
              <a:t>and</a:t>
            </a:r>
            <a:r>
              <a:rPr sz="4350" spc="210" dirty="0"/>
              <a:t> </a:t>
            </a:r>
            <a:r>
              <a:rPr sz="4350" spc="440" dirty="0"/>
              <a:t>Operation</a:t>
            </a:r>
            <a:endParaRPr sz="435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922" y="1974240"/>
            <a:ext cx="1104125" cy="53013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5898" y="2241270"/>
            <a:ext cx="5824855" cy="47313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b="1" spc="240" dirty="0">
                <a:solidFill>
                  <a:srgbClr val="262424"/>
                </a:solidFill>
                <a:latin typeface="Trebuchet MS"/>
                <a:cs typeface="Trebuchet MS"/>
              </a:rPr>
              <a:t>Site</a:t>
            </a:r>
            <a:r>
              <a:rPr sz="2150" b="1" spc="12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150" b="1" spc="295" dirty="0">
                <a:solidFill>
                  <a:srgbClr val="262424"/>
                </a:solidFill>
                <a:latin typeface="Trebuchet MS"/>
                <a:cs typeface="Trebuchet MS"/>
              </a:rPr>
              <a:t>Assessment</a:t>
            </a:r>
            <a:endParaRPr sz="2150">
              <a:latin typeface="Trebuchet MS"/>
              <a:cs typeface="Trebuchet MS"/>
            </a:endParaRPr>
          </a:p>
          <a:p>
            <a:pPr marL="12700" marR="254000">
              <a:lnSpc>
                <a:spcPct val="132800"/>
              </a:lnSpc>
              <a:spcBef>
                <a:spcPts val="1050"/>
              </a:spcBef>
            </a:pP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Carefully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evaluating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target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waterway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25" dirty="0">
                <a:solidFill>
                  <a:srgbClr val="262424"/>
                </a:solidFill>
                <a:latin typeface="Trebuchet MS"/>
                <a:cs typeface="Trebuchet MS"/>
              </a:rPr>
              <a:t>to </a:t>
            </a:r>
            <a:r>
              <a:rPr sz="1750" spc="85" dirty="0">
                <a:solidFill>
                  <a:srgbClr val="262424"/>
                </a:solidFill>
                <a:latin typeface="Trebuchet MS"/>
                <a:cs typeface="Trebuchet MS"/>
              </a:rPr>
              <a:t>determine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optimal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robot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deployment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strategy.</a:t>
            </a:r>
            <a:endParaRPr sz="1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50" b="1" spc="285" dirty="0">
                <a:solidFill>
                  <a:srgbClr val="262424"/>
                </a:solidFill>
                <a:latin typeface="Trebuchet MS"/>
                <a:cs typeface="Trebuchet MS"/>
              </a:rPr>
              <a:t>Autonomous</a:t>
            </a:r>
            <a:r>
              <a:rPr sz="2150" b="1" spc="12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150" b="1" spc="254" dirty="0">
                <a:solidFill>
                  <a:srgbClr val="262424"/>
                </a:solidFill>
                <a:latin typeface="Trebuchet MS"/>
                <a:cs typeface="Trebuchet MS"/>
              </a:rPr>
              <a:t>Navigation</a:t>
            </a:r>
            <a:endParaRPr sz="2150">
              <a:latin typeface="Trebuchet MS"/>
              <a:cs typeface="Trebuchet MS"/>
            </a:endParaRPr>
          </a:p>
          <a:p>
            <a:pPr marL="12700" marR="457834">
              <a:lnSpc>
                <a:spcPct val="132600"/>
              </a:lnSpc>
              <a:spcBef>
                <a:spcPts val="1045"/>
              </a:spcBef>
            </a:pPr>
            <a:r>
              <a:rPr sz="1750" spc="105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robot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navigates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the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waterway,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continuously </a:t>
            </a:r>
            <a:r>
              <a:rPr sz="1750" spc="85" dirty="0">
                <a:solidFill>
                  <a:srgbClr val="262424"/>
                </a:solidFill>
                <a:latin typeface="Trebuchet MS"/>
                <a:cs typeface="Trebuchet MS"/>
              </a:rPr>
              <a:t>adjusting</a:t>
            </a:r>
            <a:r>
              <a:rPr sz="1750" spc="2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its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course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to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ensure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comprehensive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coverage.</a:t>
            </a: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sz="2150" b="1" spc="275" dirty="0">
                <a:solidFill>
                  <a:srgbClr val="262424"/>
                </a:solidFill>
                <a:latin typeface="Trebuchet MS"/>
                <a:cs typeface="Trebuchet MS"/>
              </a:rPr>
              <a:t>Remote</a:t>
            </a:r>
            <a:r>
              <a:rPr sz="2150" b="1" spc="12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2150" b="1" spc="250" dirty="0">
                <a:solidFill>
                  <a:srgbClr val="262424"/>
                </a:solidFill>
                <a:latin typeface="Trebuchet MS"/>
                <a:cs typeface="Trebuchet MS"/>
              </a:rPr>
              <a:t>Monitoring</a:t>
            </a:r>
            <a:endParaRPr sz="2150">
              <a:latin typeface="Trebuchet MS"/>
              <a:cs typeface="Trebuchet MS"/>
            </a:endParaRPr>
          </a:p>
          <a:p>
            <a:pPr marL="12700" marR="5080">
              <a:lnSpc>
                <a:spcPct val="132400"/>
              </a:lnSpc>
              <a:spcBef>
                <a:spcPts val="1060"/>
              </a:spcBef>
            </a:pPr>
            <a:r>
              <a:rPr sz="1750" spc="125" dirty="0">
                <a:solidFill>
                  <a:srgbClr val="262424"/>
                </a:solidFill>
                <a:latin typeface="Trebuchet MS"/>
                <a:cs typeface="Trebuchet MS"/>
              </a:rPr>
              <a:t>Advanced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telemetry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allows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operators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262424"/>
                </a:solidFill>
                <a:latin typeface="Trebuchet MS"/>
                <a:cs typeface="Trebuchet MS"/>
              </a:rPr>
              <a:t>to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85" dirty="0">
                <a:solidFill>
                  <a:srgbClr val="262424"/>
                </a:solidFill>
                <a:latin typeface="Trebuchet MS"/>
                <a:cs typeface="Trebuchet MS"/>
              </a:rPr>
              <a:t>monitor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the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robot's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status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40" dirty="0">
                <a:solidFill>
                  <a:srgbClr val="262424"/>
                </a:solidFill>
                <a:latin typeface="Trebuchet MS"/>
                <a:cs typeface="Trebuchet MS"/>
              </a:rPr>
              <a:t>and</a:t>
            </a:r>
            <a:r>
              <a:rPr sz="1750" spc="6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performance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60" dirty="0">
                <a:solidFill>
                  <a:srgbClr val="262424"/>
                </a:solidFill>
                <a:latin typeface="Trebuchet MS"/>
                <a:cs typeface="Trebuchet MS"/>
              </a:rPr>
              <a:t>in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262424"/>
                </a:solidFill>
                <a:latin typeface="Trebuchet MS"/>
                <a:cs typeface="Trebuchet MS"/>
              </a:rPr>
              <a:t>real-</a:t>
            </a:r>
            <a:r>
              <a:rPr sz="1750" spc="-10" dirty="0">
                <a:solidFill>
                  <a:srgbClr val="262424"/>
                </a:solidFill>
                <a:latin typeface="Trebuchet MS"/>
                <a:cs typeface="Trebuchet MS"/>
              </a:rPr>
              <a:t>time.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5" y="-355"/>
            <a:ext cx="14630400" cy="8229600"/>
            <a:chOff x="-355" y="-355"/>
            <a:chExt cx="14630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12"/>
              <a:ext cx="5486031" cy="82288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7323" y="2052358"/>
              <a:ext cx="4919040" cy="41238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47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25" dirty="0"/>
              <a:t>Maintenance</a:t>
            </a:r>
            <a:r>
              <a:rPr spc="220" dirty="0"/>
              <a:t> </a:t>
            </a:r>
            <a:r>
              <a:rPr spc="580" dirty="0"/>
              <a:t>and</a:t>
            </a:r>
            <a:r>
              <a:rPr spc="229" dirty="0"/>
              <a:t> </a:t>
            </a:r>
            <a:r>
              <a:rPr spc="480" dirty="0"/>
              <a:t>Servicing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89635" y="2419705"/>
            <a:ext cx="7564120" cy="4438650"/>
            <a:chOff x="789635" y="2419705"/>
            <a:chExt cx="7564120" cy="4438650"/>
          </a:xfrm>
        </p:grpSpPr>
        <p:sp>
          <p:nvSpPr>
            <p:cNvPr id="7" name="object 7"/>
            <p:cNvSpPr/>
            <p:nvPr/>
          </p:nvSpPr>
          <p:spPr>
            <a:xfrm>
              <a:off x="793445" y="2423515"/>
              <a:ext cx="7556500" cy="4431030"/>
            </a:xfrm>
            <a:custGeom>
              <a:avLst/>
              <a:gdLst/>
              <a:ahLst/>
              <a:cxnLst/>
              <a:rect l="l" t="t" r="r" b="b"/>
              <a:pathLst>
                <a:path w="7556500" h="4431030">
                  <a:moveTo>
                    <a:pt x="0" y="101879"/>
                  </a:moveTo>
                  <a:lnTo>
                    <a:pt x="0" y="96481"/>
                  </a:lnTo>
                  <a:lnTo>
                    <a:pt x="711" y="91084"/>
                  </a:lnTo>
                  <a:lnTo>
                    <a:pt x="1079" y="86042"/>
                  </a:lnTo>
                  <a:lnTo>
                    <a:pt x="2159" y="80645"/>
                  </a:lnTo>
                  <a:lnTo>
                    <a:pt x="3594" y="75603"/>
                  </a:lnTo>
                  <a:lnTo>
                    <a:pt x="5029" y="70561"/>
                  </a:lnTo>
                  <a:lnTo>
                    <a:pt x="6832" y="65519"/>
                  </a:lnTo>
                  <a:lnTo>
                    <a:pt x="8635" y="60490"/>
                  </a:lnTo>
                  <a:lnTo>
                    <a:pt x="11150" y="55803"/>
                  </a:lnTo>
                  <a:lnTo>
                    <a:pt x="13677" y="50761"/>
                  </a:lnTo>
                  <a:lnTo>
                    <a:pt x="16560" y="46443"/>
                  </a:lnTo>
                  <a:lnTo>
                    <a:pt x="19431" y="42125"/>
                  </a:lnTo>
                  <a:lnTo>
                    <a:pt x="22669" y="37807"/>
                  </a:lnTo>
                  <a:lnTo>
                    <a:pt x="26276" y="33845"/>
                  </a:lnTo>
                  <a:lnTo>
                    <a:pt x="29870" y="29883"/>
                  </a:lnTo>
                  <a:lnTo>
                    <a:pt x="33832" y="26289"/>
                  </a:lnTo>
                  <a:lnTo>
                    <a:pt x="65519" y="6845"/>
                  </a:lnTo>
                  <a:lnTo>
                    <a:pt x="70548" y="5041"/>
                  </a:lnTo>
                  <a:lnTo>
                    <a:pt x="75590" y="3606"/>
                  </a:lnTo>
                  <a:lnTo>
                    <a:pt x="80632" y="2159"/>
                  </a:lnTo>
                  <a:lnTo>
                    <a:pt x="86029" y="1079"/>
                  </a:lnTo>
                  <a:lnTo>
                    <a:pt x="91071" y="723"/>
                  </a:lnTo>
                  <a:lnTo>
                    <a:pt x="96469" y="0"/>
                  </a:lnTo>
                  <a:lnTo>
                    <a:pt x="101879" y="0"/>
                  </a:lnTo>
                  <a:lnTo>
                    <a:pt x="7454150" y="0"/>
                  </a:lnTo>
                  <a:lnTo>
                    <a:pt x="7459560" y="0"/>
                  </a:lnTo>
                  <a:lnTo>
                    <a:pt x="7464958" y="723"/>
                  </a:lnTo>
                  <a:lnTo>
                    <a:pt x="7470000" y="1079"/>
                  </a:lnTo>
                  <a:lnTo>
                    <a:pt x="7475397" y="2159"/>
                  </a:lnTo>
                  <a:lnTo>
                    <a:pt x="7480439" y="3606"/>
                  </a:lnTo>
                  <a:lnTo>
                    <a:pt x="7485468" y="5041"/>
                  </a:lnTo>
                  <a:lnTo>
                    <a:pt x="7490510" y="6845"/>
                  </a:lnTo>
                  <a:lnTo>
                    <a:pt x="7495552" y="8648"/>
                  </a:lnTo>
                  <a:lnTo>
                    <a:pt x="7500239" y="11163"/>
                  </a:lnTo>
                  <a:lnTo>
                    <a:pt x="7522197" y="26289"/>
                  </a:lnTo>
                  <a:lnTo>
                    <a:pt x="7526159" y="29883"/>
                  </a:lnTo>
                  <a:lnTo>
                    <a:pt x="7529753" y="33845"/>
                  </a:lnTo>
                  <a:lnTo>
                    <a:pt x="7533360" y="37807"/>
                  </a:lnTo>
                  <a:lnTo>
                    <a:pt x="7536599" y="42125"/>
                  </a:lnTo>
                  <a:lnTo>
                    <a:pt x="7552435" y="75603"/>
                  </a:lnTo>
                  <a:lnTo>
                    <a:pt x="7553871" y="80645"/>
                  </a:lnTo>
                  <a:lnTo>
                    <a:pt x="7554950" y="86042"/>
                  </a:lnTo>
                  <a:lnTo>
                    <a:pt x="7555318" y="91084"/>
                  </a:lnTo>
                  <a:lnTo>
                    <a:pt x="7556030" y="96481"/>
                  </a:lnTo>
                  <a:lnTo>
                    <a:pt x="7556030" y="101879"/>
                  </a:lnTo>
                  <a:lnTo>
                    <a:pt x="7556398" y="4328642"/>
                  </a:lnTo>
                  <a:lnTo>
                    <a:pt x="7556030" y="4328642"/>
                  </a:lnTo>
                  <a:lnTo>
                    <a:pt x="7556030" y="4334040"/>
                  </a:lnTo>
                  <a:lnTo>
                    <a:pt x="7555318" y="4339450"/>
                  </a:lnTo>
                  <a:lnTo>
                    <a:pt x="7554950" y="4344479"/>
                  </a:lnTo>
                  <a:lnTo>
                    <a:pt x="7553871" y="4349889"/>
                  </a:lnTo>
                  <a:lnTo>
                    <a:pt x="7552435" y="4354918"/>
                  </a:lnTo>
                  <a:lnTo>
                    <a:pt x="7551000" y="4359960"/>
                  </a:lnTo>
                  <a:lnTo>
                    <a:pt x="7549197" y="4365002"/>
                  </a:lnTo>
                  <a:lnTo>
                    <a:pt x="7547394" y="4370044"/>
                  </a:lnTo>
                  <a:lnTo>
                    <a:pt x="7544879" y="4374718"/>
                  </a:lnTo>
                  <a:lnTo>
                    <a:pt x="7542352" y="4379404"/>
                  </a:lnTo>
                  <a:lnTo>
                    <a:pt x="7539837" y="4384078"/>
                  </a:lnTo>
                  <a:lnTo>
                    <a:pt x="7536599" y="4388408"/>
                  </a:lnTo>
                  <a:lnTo>
                    <a:pt x="7533360" y="4392726"/>
                  </a:lnTo>
                  <a:lnTo>
                    <a:pt x="7530109" y="4396689"/>
                  </a:lnTo>
                  <a:lnTo>
                    <a:pt x="7526159" y="4400638"/>
                  </a:lnTo>
                  <a:lnTo>
                    <a:pt x="7522552" y="4404245"/>
                  </a:lnTo>
                  <a:lnTo>
                    <a:pt x="7485837" y="4425480"/>
                  </a:lnTo>
                  <a:lnTo>
                    <a:pt x="7470355" y="4429086"/>
                  </a:lnTo>
                  <a:lnTo>
                    <a:pt x="7465314" y="4429798"/>
                  </a:lnTo>
                  <a:lnTo>
                    <a:pt x="7459916" y="4430522"/>
                  </a:lnTo>
                  <a:lnTo>
                    <a:pt x="7454519" y="4430522"/>
                  </a:lnTo>
                  <a:lnTo>
                    <a:pt x="101879" y="4430890"/>
                  </a:lnTo>
                  <a:lnTo>
                    <a:pt x="101879" y="4430522"/>
                  </a:lnTo>
                  <a:lnTo>
                    <a:pt x="96469" y="4430522"/>
                  </a:lnTo>
                  <a:lnTo>
                    <a:pt x="91071" y="4429798"/>
                  </a:lnTo>
                  <a:lnTo>
                    <a:pt x="55791" y="4419358"/>
                  </a:lnTo>
                  <a:lnTo>
                    <a:pt x="51117" y="4416844"/>
                  </a:lnTo>
                  <a:lnTo>
                    <a:pt x="46431" y="4414329"/>
                  </a:lnTo>
                  <a:lnTo>
                    <a:pt x="42113" y="4411078"/>
                  </a:lnTo>
                  <a:lnTo>
                    <a:pt x="37795" y="4407839"/>
                  </a:lnTo>
                  <a:lnTo>
                    <a:pt x="33832" y="4404601"/>
                  </a:lnTo>
                  <a:lnTo>
                    <a:pt x="29870" y="4400638"/>
                  </a:lnTo>
                  <a:lnTo>
                    <a:pt x="26276" y="4397044"/>
                  </a:lnTo>
                  <a:lnTo>
                    <a:pt x="5029" y="4360329"/>
                  </a:lnTo>
                  <a:lnTo>
                    <a:pt x="3594" y="4355287"/>
                  </a:lnTo>
                  <a:lnTo>
                    <a:pt x="2159" y="4350245"/>
                  </a:lnTo>
                  <a:lnTo>
                    <a:pt x="1435" y="4344847"/>
                  </a:lnTo>
                  <a:lnTo>
                    <a:pt x="711" y="4339805"/>
                  </a:lnTo>
                  <a:lnTo>
                    <a:pt x="0" y="4334408"/>
                  </a:lnTo>
                  <a:lnTo>
                    <a:pt x="0" y="4328998"/>
                  </a:lnTo>
                  <a:lnTo>
                    <a:pt x="0" y="101879"/>
                  </a:lnTo>
                  <a:close/>
                </a:path>
              </a:pathLst>
            </a:custGeom>
            <a:ln w="7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1357" y="2431084"/>
              <a:ext cx="7539990" cy="650240"/>
            </a:xfrm>
            <a:custGeom>
              <a:avLst/>
              <a:gdLst/>
              <a:ahLst/>
              <a:cxnLst/>
              <a:rect l="l" t="t" r="r" b="b"/>
              <a:pathLst>
                <a:path w="7539990" h="650239">
                  <a:moveTo>
                    <a:pt x="7539837" y="0"/>
                  </a:moveTo>
                  <a:lnTo>
                    <a:pt x="0" y="0"/>
                  </a:lnTo>
                  <a:lnTo>
                    <a:pt x="0" y="649795"/>
                  </a:lnTo>
                  <a:lnTo>
                    <a:pt x="3769918" y="649795"/>
                  </a:lnTo>
                  <a:lnTo>
                    <a:pt x="7539837" y="649795"/>
                  </a:lnTo>
                  <a:lnTo>
                    <a:pt x="7539837" y="0"/>
                  </a:lnTo>
                  <a:close/>
                </a:path>
              </a:pathLst>
            </a:custGeom>
            <a:solidFill>
              <a:srgbClr val="FFFFF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06182" y="2697734"/>
            <a:ext cx="13417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45" dirty="0">
                <a:solidFill>
                  <a:srgbClr val="262424"/>
                </a:solidFill>
                <a:latin typeface="Trebuchet MS"/>
                <a:cs typeface="Trebuchet MS"/>
              </a:rPr>
              <a:t>Component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3297" y="2697734"/>
            <a:ext cx="2012314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Servicing</a:t>
            </a:r>
            <a:r>
              <a:rPr sz="1750" spc="4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75" dirty="0">
                <a:solidFill>
                  <a:srgbClr val="262424"/>
                </a:solidFill>
                <a:latin typeface="Trebuchet MS"/>
                <a:cs typeface="Trebuchet MS"/>
              </a:rPr>
              <a:t>Interval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36817" y="2697734"/>
            <a:ext cx="116522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95" dirty="0">
                <a:solidFill>
                  <a:srgbClr val="262424"/>
                </a:solidFill>
                <a:latin typeface="Trebuchet MS"/>
                <a:cs typeface="Trebuchet MS"/>
              </a:rPr>
              <a:t>Procedure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1357" y="3081604"/>
            <a:ext cx="7539990" cy="1376045"/>
          </a:xfrm>
          <a:custGeom>
            <a:avLst/>
            <a:gdLst/>
            <a:ahLst/>
            <a:cxnLst/>
            <a:rect l="l" t="t" r="r" b="b"/>
            <a:pathLst>
              <a:path w="7539990" h="1376045">
                <a:moveTo>
                  <a:pt x="7539837" y="0"/>
                </a:moveTo>
                <a:lnTo>
                  <a:pt x="0" y="0"/>
                </a:lnTo>
                <a:lnTo>
                  <a:pt x="0" y="1375917"/>
                </a:lnTo>
                <a:lnTo>
                  <a:pt x="3769918" y="1375917"/>
                </a:lnTo>
                <a:lnTo>
                  <a:pt x="7539837" y="1375917"/>
                </a:lnTo>
                <a:lnTo>
                  <a:pt x="7539837" y="0"/>
                </a:lnTo>
                <a:close/>
              </a:path>
            </a:pathLst>
          </a:custGeom>
          <a:solidFill>
            <a:srgbClr val="000000">
              <a:alpha val="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06182" y="3347897"/>
            <a:ext cx="193548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dirty="0">
                <a:solidFill>
                  <a:srgbClr val="262424"/>
                </a:solidFill>
                <a:latin typeface="Trebuchet MS"/>
                <a:cs typeface="Trebuchet MS"/>
              </a:rPr>
              <a:t>Filtration</a:t>
            </a:r>
            <a:r>
              <a:rPr sz="1750" spc="459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75" dirty="0">
                <a:solidFill>
                  <a:srgbClr val="262424"/>
                </a:solidFill>
                <a:latin typeface="Trebuchet MS"/>
                <a:cs typeface="Trebuchet MS"/>
              </a:rPr>
              <a:t>System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23297" y="3347897"/>
            <a:ext cx="931544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20" dirty="0">
                <a:solidFill>
                  <a:srgbClr val="262424"/>
                </a:solidFill>
                <a:latin typeface="Trebuchet MS"/>
                <a:cs typeface="Trebuchet MS"/>
              </a:rPr>
              <a:t>Monthly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36817" y="3258697"/>
            <a:ext cx="1744980" cy="1112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35900"/>
              </a:lnSpc>
              <a:spcBef>
                <a:spcPts val="85"/>
              </a:spcBef>
            </a:pP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Cleaning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and </a:t>
            </a:r>
            <a:r>
              <a:rPr sz="1750" spc="114" dirty="0">
                <a:solidFill>
                  <a:srgbClr val="262424"/>
                </a:solidFill>
                <a:latin typeface="Trebuchet MS"/>
                <a:cs typeface="Trebuchet MS"/>
              </a:rPr>
              <a:t>replacement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of 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filters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1357" y="4457877"/>
            <a:ext cx="7539990" cy="1376045"/>
          </a:xfrm>
          <a:custGeom>
            <a:avLst/>
            <a:gdLst/>
            <a:ahLst/>
            <a:cxnLst/>
            <a:rect l="l" t="t" r="r" b="b"/>
            <a:pathLst>
              <a:path w="7539990" h="1376045">
                <a:moveTo>
                  <a:pt x="7539837" y="0"/>
                </a:moveTo>
                <a:lnTo>
                  <a:pt x="0" y="0"/>
                </a:lnTo>
                <a:lnTo>
                  <a:pt x="0" y="1375918"/>
                </a:lnTo>
                <a:lnTo>
                  <a:pt x="3769918" y="1375918"/>
                </a:lnTo>
                <a:lnTo>
                  <a:pt x="7539837" y="1375918"/>
                </a:lnTo>
                <a:lnTo>
                  <a:pt x="7539837" y="0"/>
                </a:lnTo>
                <a:close/>
              </a:path>
            </a:pathLst>
          </a:custGeom>
          <a:solidFill>
            <a:srgbClr val="FFFFFF">
              <a:alpha val="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6182" y="4723460"/>
            <a:ext cx="2115820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00" dirty="0">
                <a:solidFill>
                  <a:srgbClr val="262424"/>
                </a:solidFill>
                <a:latin typeface="Trebuchet MS"/>
                <a:cs typeface="Trebuchet MS"/>
              </a:rPr>
              <a:t>Propulsion</a:t>
            </a: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70" dirty="0">
                <a:solidFill>
                  <a:srgbClr val="262424"/>
                </a:solidFill>
                <a:latin typeface="Trebuchet MS"/>
                <a:cs typeface="Trebuchet MS"/>
              </a:rPr>
              <a:t>System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23297" y="4723460"/>
            <a:ext cx="109664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Quarterly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36817" y="4632824"/>
            <a:ext cx="1692910" cy="1115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95"/>
              </a:spcBef>
            </a:pP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Inspection</a:t>
            </a:r>
            <a:r>
              <a:rPr sz="1750" spc="5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and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lubrication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30" dirty="0">
                <a:solidFill>
                  <a:srgbClr val="262424"/>
                </a:solidFill>
                <a:latin typeface="Trebuchet MS"/>
                <a:cs typeface="Trebuchet MS"/>
              </a:rPr>
              <a:t>of </a:t>
            </a:r>
            <a:r>
              <a:rPr sz="1750" spc="170" dirty="0">
                <a:solidFill>
                  <a:srgbClr val="262424"/>
                </a:solidFill>
                <a:latin typeface="Trebuchet MS"/>
                <a:cs typeface="Trebuchet MS"/>
              </a:rPr>
              <a:t>moving</a:t>
            </a:r>
            <a:r>
              <a:rPr sz="1750" spc="40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90" dirty="0">
                <a:solidFill>
                  <a:srgbClr val="262424"/>
                </a:solidFill>
                <a:latin typeface="Trebuchet MS"/>
                <a:cs typeface="Trebuchet MS"/>
              </a:rPr>
              <a:t>parts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1357" y="5833795"/>
            <a:ext cx="7539990" cy="1013460"/>
          </a:xfrm>
          <a:custGeom>
            <a:avLst/>
            <a:gdLst/>
            <a:ahLst/>
            <a:cxnLst/>
            <a:rect l="l" t="t" r="r" b="b"/>
            <a:pathLst>
              <a:path w="7539990" h="1013459">
                <a:moveTo>
                  <a:pt x="7539837" y="0"/>
                </a:moveTo>
                <a:lnTo>
                  <a:pt x="0" y="0"/>
                </a:lnTo>
                <a:lnTo>
                  <a:pt x="0" y="1013040"/>
                </a:lnTo>
                <a:lnTo>
                  <a:pt x="3769918" y="1013040"/>
                </a:lnTo>
                <a:lnTo>
                  <a:pt x="7539837" y="1013040"/>
                </a:lnTo>
                <a:lnTo>
                  <a:pt x="7539837" y="0"/>
                </a:lnTo>
                <a:close/>
              </a:path>
            </a:pathLst>
          </a:custGeom>
          <a:solidFill>
            <a:srgbClr val="000000">
              <a:alpha val="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06182" y="6009441"/>
            <a:ext cx="1419225" cy="752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90"/>
              </a:spcBef>
            </a:pPr>
            <a:r>
              <a:rPr sz="1750" spc="175" dirty="0">
                <a:solidFill>
                  <a:srgbClr val="262424"/>
                </a:solidFill>
                <a:latin typeface="Trebuchet MS"/>
                <a:cs typeface="Trebuchet MS"/>
              </a:rPr>
              <a:t>Sensors</a:t>
            </a:r>
            <a:r>
              <a:rPr sz="1750" spc="3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and </a:t>
            </a:r>
            <a:r>
              <a:rPr sz="1750" spc="85" dirty="0">
                <a:solidFill>
                  <a:srgbClr val="262424"/>
                </a:solidFill>
                <a:latin typeface="Trebuchet MS"/>
                <a:cs typeface="Trebuchet MS"/>
              </a:rPr>
              <a:t>Electronics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23297" y="6100089"/>
            <a:ext cx="129095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70" dirty="0">
                <a:solidFill>
                  <a:srgbClr val="262424"/>
                </a:solidFill>
                <a:latin typeface="Trebuchet MS"/>
                <a:cs typeface="Trebuchet MS"/>
              </a:rPr>
              <a:t>Bi-</a:t>
            </a:r>
            <a:r>
              <a:rPr sz="1750" spc="110" dirty="0">
                <a:solidFill>
                  <a:srgbClr val="262424"/>
                </a:solidFill>
                <a:latin typeface="Trebuchet MS"/>
                <a:cs typeface="Trebuchet MS"/>
              </a:rPr>
              <a:t>annually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36817" y="6009441"/>
            <a:ext cx="1753235" cy="1115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90"/>
              </a:spcBef>
            </a:pPr>
            <a:r>
              <a:rPr sz="1750" spc="85" dirty="0">
                <a:solidFill>
                  <a:srgbClr val="262424"/>
                </a:solidFill>
                <a:latin typeface="Trebuchet MS"/>
                <a:cs typeface="Trebuchet MS"/>
              </a:rPr>
              <a:t>Calibration</a:t>
            </a:r>
            <a:r>
              <a:rPr sz="1750" spc="55" dirty="0">
                <a:solidFill>
                  <a:srgbClr val="262424"/>
                </a:solidFill>
                <a:latin typeface="Trebuchet MS"/>
                <a:cs typeface="Trebuchet MS"/>
              </a:rPr>
              <a:t> </a:t>
            </a:r>
            <a:r>
              <a:rPr sz="1750" spc="135" dirty="0">
                <a:solidFill>
                  <a:srgbClr val="262424"/>
                </a:solidFill>
                <a:latin typeface="Trebuchet MS"/>
                <a:cs typeface="Trebuchet MS"/>
              </a:rPr>
              <a:t>and </a:t>
            </a:r>
            <a:r>
              <a:rPr sz="1750" spc="80" dirty="0">
                <a:solidFill>
                  <a:srgbClr val="262424"/>
                </a:solidFill>
                <a:latin typeface="Trebuchet MS"/>
                <a:cs typeface="Trebuchet MS"/>
              </a:rPr>
              <a:t>software </a:t>
            </a:r>
            <a:r>
              <a:rPr sz="1750" spc="130" dirty="0">
                <a:solidFill>
                  <a:srgbClr val="262424"/>
                </a:solidFill>
                <a:latin typeface="Trebuchet MS"/>
                <a:cs typeface="Trebuchet MS"/>
              </a:rPr>
              <a:t>updates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</TotalTime>
  <Words>628</Words>
  <Application>Microsoft Office PowerPoint</Application>
  <PresentationFormat>Custom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 </vt:lpstr>
      <vt:lpstr>PowerPoint Presentation</vt:lpstr>
      <vt:lpstr>The Problem: Polluted Waterways</vt:lpstr>
      <vt:lpstr>Our Solution: Automated River Cleanup</vt:lpstr>
      <vt:lpstr>Key Features of the Robot</vt:lpstr>
      <vt:lpstr>PowerPoint Presentation</vt:lpstr>
      <vt:lpstr>Environmental Impact and Benefits</vt:lpstr>
      <vt:lpstr>Deployment and Operation</vt:lpstr>
      <vt:lpstr>Maintenance and Servicing</vt:lpstr>
      <vt:lpstr>Scalability and Future Developments</vt:lpstr>
      <vt:lpstr>Conclusion and Call to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917207231104</cp:lastModifiedBy>
  <cp:revision>4</cp:revision>
  <dcterms:created xsi:type="dcterms:W3CDTF">2024-11-12T15:10:53Z</dcterms:created>
  <dcterms:modified xsi:type="dcterms:W3CDTF">2024-11-25T09:49:41Z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 6.4</vt:lpwstr>
  </property>
  <property fmtid="{D5CDD505-2E9C-101B-9397-08002B2CF9AE}" pid="5" name="LastSaved">
    <vt:filetime>2024-07-11T00:00:00Z</vt:filetime>
  </property>
</Properties>
</file>